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5143500" cx="9144000"/>
  <p:notesSz cx="6858000" cy="9144000"/>
  <p:embeddedFontLst>
    <p:embeddedFont>
      <p:font typeface="Corsiva"/>
      <p:regular r:id="rId52"/>
      <p:bold r:id="rId53"/>
      <p:italic r:id="rId54"/>
      <p:boldItalic r:id="rId55"/>
    </p:embeddedFont>
    <p:embeddedFont>
      <p:font typeface="Architects Daughter"/>
      <p:regular r:id="rId56"/>
    </p:embeddedFont>
    <p:embeddedFont>
      <p:font typeface="Chewy"/>
      <p:regular r:id="rId57"/>
    </p:embeddedFont>
    <p:embeddedFont>
      <p:font typeface="Playfair Display"/>
      <p:regular r:id="rId58"/>
      <p:bold r:id="rId59"/>
      <p:italic r:id="rId60"/>
      <p:boldItalic r:id="rId61"/>
    </p:embeddedFont>
    <p:embeddedFont>
      <p:font typeface="Lato"/>
      <p:regular r:id="rId62"/>
      <p:bold r:id="rId63"/>
      <p:italic r:id="rId64"/>
      <p:boldItalic r:id="rId65"/>
    </p:embeddedFont>
    <p:embeddedFont>
      <p:font typeface="Arial Narrow"/>
      <p:regular r:id="rId66"/>
      <p:bold r:id="rId67"/>
      <p:italic r:id="rId68"/>
      <p:boldItalic r:id="rId69"/>
    </p:embeddedFont>
    <p:embeddedFont>
      <p:font typeface="Covered By Your Grace"/>
      <p:regular r:id="rId70"/>
    </p:embeddedFont>
    <p:embeddedFont>
      <p:font typeface="Indie Flower"/>
      <p:regular r:id="rId71"/>
    </p:embeddedFont>
    <p:embeddedFont>
      <p:font typeface="Cinzel"/>
      <p:regular r:id="rId72"/>
      <p:bold r:id="rId73"/>
    </p:embeddedFont>
    <p:embeddedFont>
      <p:font typeface="Shadows Into Light"/>
      <p:regular r:id="rId74"/>
    </p:embeddedFont>
    <p:embeddedFont>
      <p:font typeface="Droid Sans"/>
      <p:regular r:id="rId75"/>
      <p:bold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inzel-bold.fntdata"/><Relationship Id="rId72" Type="http://schemas.openxmlformats.org/officeDocument/2006/relationships/font" Target="fonts/Cinzel-regular.fntdata"/><Relationship Id="rId31" Type="http://schemas.openxmlformats.org/officeDocument/2006/relationships/slide" Target="slides/slide26.xml"/><Relationship Id="rId75" Type="http://schemas.openxmlformats.org/officeDocument/2006/relationships/font" Target="fonts/DroidSans-regular.fntdata"/><Relationship Id="rId30" Type="http://schemas.openxmlformats.org/officeDocument/2006/relationships/slide" Target="slides/slide25.xml"/><Relationship Id="rId74" Type="http://schemas.openxmlformats.org/officeDocument/2006/relationships/font" Target="fonts/ShadowsIntoLight-regular.fntdata"/><Relationship Id="rId33" Type="http://schemas.openxmlformats.org/officeDocument/2006/relationships/slide" Target="slides/slide28.xml"/><Relationship Id="rId32" Type="http://schemas.openxmlformats.org/officeDocument/2006/relationships/slide" Target="slides/slide27.xml"/><Relationship Id="rId76" Type="http://schemas.openxmlformats.org/officeDocument/2006/relationships/font" Target="fonts/DroidSans-bold.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IndieFlower-regular.fntdata"/><Relationship Id="rId70" Type="http://schemas.openxmlformats.org/officeDocument/2006/relationships/font" Target="fonts/CoveredByYourGrace-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regular.fntdata"/><Relationship Id="rId61" Type="http://schemas.openxmlformats.org/officeDocument/2006/relationships/font" Target="fonts/PlayfairDisplay-boldItalic.fntdata"/><Relationship Id="rId20" Type="http://schemas.openxmlformats.org/officeDocument/2006/relationships/slide" Target="slides/slide15.xml"/><Relationship Id="rId64" Type="http://schemas.openxmlformats.org/officeDocument/2006/relationships/font" Target="fonts/Lato-italic.fntdata"/><Relationship Id="rId63" Type="http://schemas.openxmlformats.org/officeDocument/2006/relationships/font" Target="fonts/Lato-bold.fntdata"/><Relationship Id="rId22" Type="http://schemas.openxmlformats.org/officeDocument/2006/relationships/slide" Target="slides/slide17.xml"/><Relationship Id="rId66" Type="http://schemas.openxmlformats.org/officeDocument/2006/relationships/font" Target="fonts/ArialNarrow-regular.fntdata"/><Relationship Id="rId21" Type="http://schemas.openxmlformats.org/officeDocument/2006/relationships/slide" Target="slides/slide16.xml"/><Relationship Id="rId65" Type="http://schemas.openxmlformats.org/officeDocument/2006/relationships/font" Target="fonts/Lato-boldItalic.fntdata"/><Relationship Id="rId24" Type="http://schemas.openxmlformats.org/officeDocument/2006/relationships/slide" Target="slides/slide19.xml"/><Relationship Id="rId68" Type="http://schemas.openxmlformats.org/officeDocument/2006/relationships/font" Target="fonts/ArialNarrow-italic.fntdata"/><Relationship Id="rId23" Type="http://schemas.openxmlformats.org/officeDocument/2006/relationships/slide" Target="slides/slide18.xml"/><Relationship Id="rId67" Type="http://schemas.openxmlformats.org/officeDocument/2006/relationships/font" Target="fonts/ArialNarrow-bold.fntdata"/><Relationship Id="rId60" Type="http://schemas.openxmlformats.org/officeDocument/2006/relationships/font" Target="fonts/PlayfairDisplay-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ArialNarrow-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Corsiva-bold.fntdata"/><Relationship Id="rId52" Type="http://schemas.openxmlformats.org/officeDocument/2006/relationships/font" Target="fonts/Corsiva-regular.fntdata"/><Relationship Id="rId11" Type="http://schemas.openxmlformats.org/officeDocument/2006/relationships/slide" Target="slides/slide6.xml"/><Relationship Id="rId55" Type="http://schemas.openxmlformats.org/officeDocument/2006/relationships/font" Target="fonts/Corsiva-boldItalic.fntdata"/><Relationship Id="rId10" Type="http://schemas.openxmlformats.org/officeDocument/2006/relationships/slide" Target="slides/slide5.xml"/><Relationship Id="rId54" Type="http://schemas.openxmlformats.org/officeDocument/2006/relationships/font" Target="fonts/Corsiva-italic.fntdata"/><Relationship Id="rId13" Type="http://schemas.openxmlformats.org/officeDocument/2006/relationships/slide" Target="slides/slide8.xml"/><Relationship Id="rId57" Type="http://schemas.openxmlformats.org/officeDocument/2006/relationships/font" Target="fonts/Chewy-regular.fntdata"/><Relationship Id="rId12" Type="http://schemas.openxmlformats.org/officeDocument/2006/relationships/slide" Target="slides/slide7.xml"/><Relationship Id="rId56" Type="http://schemas.openxmlformats.org/officeDocument/2006/relationships/font" Target="fonts/ArchitectsDaughter-regular.fntdata"/><Relationship Id="rId15" Type="http://schemas.openxmlformats.org/officeDocument/2006/relationships/slide" Target="slides/slide10.xml"/><Relationship Id="rId59" Type="http://schemas.openxmlformats.org/officeDocument/2006/relationships/font" Target="fonts/PlayfairDisplay-bold.fntdata"/><Relationship Id="rId14" Type="http://schemas.openxmlformats.org/officeDocument/2006/relationships/slide" Target="slides/slide9.xml"/><Relationship Id="rId58" Type="http://schemas.openxmlformats.org/officeDocument/2006/relationships/font" Target="fonts/PlayfairDisplay-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2" name="Shape 382"/>
        <p:cNvGrpSpPr/>
        <p:nvPr/>
      </p:nvGrpSpPr>
      <p:grpSpPr>
        <a:xfrm>
          <a:off x="0" y="0"/>
          <a:ext cx="0" cy="0"/>
          <a:chOff x="0" y="0"/>
          <a:chExt cx="0" cy="0"/>
        </a:xfrm>
      </p:grpSpPr>
      <p:sp>
        <p:nvSpPr>
          <p:cNvPr id="383" name="Shape 3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4" name="Shape 3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406" name="Shape 4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3" name="Shape 4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8" name="Shape 4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0" name="Shape 440"/>
        <p:cNvGrpSpPr/>
        <p:nvPr/>
      </p:nvGrpSpPr>
      <p:grpSpPr>
        <a:xfrm>
          <a:off x="0" y="0"/>
          <a:ext cx="0" cy="0"/>
          <a:chOff x="0" y="0"/>
          <a:chExt cx="0" cy="0"/>
        </a:xfrm>
      </p:grpSpPr>
      <p:sp>
        <p:nvSpPr>
          <p:cNvPr id="441" name="Shape 4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2" name="Shape 4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2" name="Shape 462"/>
        <p:cNvGrpSpPr/>
        <p:nvPr/>
      </p:nvGrpSpPr>
      <p:grpSpPr>
        <a:xfrm>
          <a:off x="0" y="0"/>
          <a:ext cx="0" cy="0"/>
          <a:chOff x="0" y="0"/>
          <a:chExt cx="0" cy="0"/>
        </a:xfrm>
      </p:grpSpPr>
      <p:sp>
        <p:nvSpPr>
          <p:cNvPr id="463" name="Shape 4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4" name="Shape 4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4" name="Shape 54"/>
        <p:cNvGrpSpPr/>
        <p:nvPr/>
      </p:nvGrpSpPr>
      <p:grpSpPr>
        <a:xfrm>
          <a:off x="0" y="0"/>
          <a:ext cx="0" cy="0"/>
          <a:chOff x="0" y="0"/>
          <a:chExt cx="0" cy="0"/>
        </a:xfrm>
      </p:grpSpPr>
      <p:sp>
        <p:nvSpPr>
          <p:cNvPr id="55" name="Shape 55"/>
          <p:cNvSpPr/>
          <p:nvPr/>
        </p:nvSpPr>
        <p:spPr>
          <a:xfrm>
            <a:off x="2749050" y="748800"/>
            <a:ext cx="3645900" cy="36459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56" name="Shape 56"/>
          <p:cNvSpPr/>
          <p:nvPr/>
        </p:nvSpPr>
        <p:spPr>
          <a:xfrm>
            <a:off x="2992950" y="992700"/>
            <a:ext cx="3158100" cy="3158100"/>
          </a:xfrm>
          <a:prstGeom prst="rect">
            <a:avLst/>
          </a:prstGeom>
          <a:noFill/>
          <a:ln cap="flat" cmpd="sng" w="28575">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7" name="Shape 57"/>
          <p:cNvSpPr txBox="1"/>
          <p:nvPr>
            <p:ph type="ctrTitle"/>
          </p:nvPr>
        </p:nvSpPr>
        <p:spPr>
          <a:xfrm>
            <a:off x="3096250" y="1627200"/>
            <a:ext cx="2951400" cy="1584300"/>
          </a:xfrm>
          <a:prstGeom prst="rect">
            <a:avLst/>
          </a:prstGeom>
        </p:spPr>
        <p:txBody>
          <a:bodyPr anchorCtr="0" anchor="ctr" bIns="91425" lIns="91425" rIns="91425" tIns="91425"/>
          <a:lstStyle>
            <a:lvl1pPr lvl="0" rtl="0" algn="ctr">
              <a:spcBef>
                <a:spcPts val="0"/>
              </a:spcBef>
              <a:buClr>
                <a:schemeClr val="lt1"/>
              </a:buClr>
              <a:buFont typeface="Lato"/>
              <a:defRPr>
                <a:solidFill>
                  <a:schemeClr val="lt1"/>
                </a:solidFill>
                <a:latin typeface="Lato"/>
                <a:ea typeface="Lato"/>
                <a:cs typeface="Lato"/>
                <a:sym typeface="Lato"/>
              </a:defRPr>
            </a:lvl1pPr>
            <a:lvl2pPr lvl="1" rtl="0" algn="ctr">
              <a:spcBef>
                <a:spcPts val="0"/>
              </a:spcBef>
              <a:buClr>
                <a:schemeClr val="lt1"/>
              </a:buClr>
              <a:buFont typeface="Lato"/>
              <a:defRPr>
                <a:solidFill>
                  <a:schemeClr val="lt1"/>
                </a:solidFill>
                <a:latin typeface="Lato"/>
                <a:ea typeface="Lato"/>
                <a:cs typeface="Lato"/>
                <a:sym typeface="Lato"/>
              </a:defRPr>
            </a:lvl2pPr>
            <a:lvl3pPr lvl="2" rtl="0" algn="ctr">
              <a:spcBef>
                <a:spcPts val="0"/>
              </a:spcBef>
              <a:buClr>
                <a:schemeClr val="lt1"/>
              </a:buClr>
              <a:buFont typeface="Lato"/>
              <a:defRPr>
                <a:solidFill>
                  <a:schemeClr val="lt1"/>
                </a:solidFill>
                <a:latin typeface="Lato"/>
                <a:ea typeface="Lato"/>
                <a:cs typeface="Lato"/>
                <a:sym typeface="Lato"/>
              </a:defRPr>
            </a:lvl3pPr>
            <a:lvl4pPr lvl="3" rtl="0" algn="ctr">
              <a:spcBef>
                <a:spcPts val="0"/>
              </a:spcBef>
              <a:buClr>
                <a:schemeClr val="lt1"/>
              </a:buClr>
              <a:buFont typeface="Lato"/>
              <a:defRPr>
                <a:solidFill>
                  <a:schemeClr val="lt1"/>
                </a:solidFill>
                <a:latin typeface="Lato"/>
                <a:ea typeface="Lato"/>
                <a:cs typeface="Lato"/>
                <a:sym typeface="Lato"/>
              </a:defRPr>
            </a:lvl4pPr>
            <a:lvl5pPr lvl="4" rtl="0" algn="ctr">
              <a:spcBef>
                <a:spcPts val="0"/>
              </a:spcBef>
              <a:buClr>
                <a:schemeClr val="lt1"/>
              </a:buClr>
              <a:buFont typeface="Lato"/>
              <a:defRPr>
                <a:solidFill>
                  <a:schemeClr val="lt1"/>
                </a:solidFill>
                <a:latin typeface="Lato"/>
                <a:ea typeface="Lato"/>
                <a:cs typeface="Lato"/>
                <a:sym typeface="Lato"/>
              </a:defRPr>
            </a:lvl5pPr>
            <a:lvl6pPr lvl="5" rtl="0" algn="ctr">
              <a:spcBef>
                <a:spcPts val="0"/>
              </a:spcBef>
              <a:buClr>
                <a:schemeClr val="lt1"/>
              </a:buClr>
              <a:buFont typeface="Lato"/>
              <a:defRPr>
                <a:solidFill>
                  <a:schemeClr val="lt1"/>
                </a:solidFill>
                <a:latin typeface="Lato"/>
                <a:ea typeface="Lato"/>
                <a:cs typeface="Lato"/>
                <a:sym typeface="Lato"/>
              </a:defRPr>
            </a:lvl6pPr>
            <a:lvl7pPr lvl="6" rtl="0" algn="ctr">
              <a:spcBef>
                <a:spcPts val="0"/>
              </a:spcBef>
              <a:buClr>
                <a:schemeClr val="lt1"/>
              </a:buClr>
              <a:buFont typeface="Lato"/>
              <a:defRPr>
                <a:solidFill>
                  <a:schemeClr val="lt1"/>
                </a:solidFill>
                <a:latin typeface="Lato"/>
                <a:ea typeface="Lato"/>
                <a:cs typeface="Lato"/>
                <a:sym typeface="Lato"/>
              </a:defRPr>
            </a:lvl7pPr>
            <a:lvl8pPr lvl="7" rtl="0" algn="ctr">
              <a:spcBef>
                <a:spcPts val="0"/>
              </a:spcBef>
              <a:buClr>
                <a:schemeClr val="lt1"/>
              </a:buClr>
              <a:buFont typeface="Lato"/>
              <a:defRPr>
                <a:solidFill>
                  <a:schemeClr val="lt1"/>
                </a:solidFill>
                <a:latin typeface="Lato"/>
                <a:ea typeface="Lato"/>
                <a:cs typeface="Lato"/>
                <a:sym typeface="Lato"/>
              </a:defRPr>
            </a:lvl8pPr>
            <a:lvl9pPr lvl="8" rtl="0" algn="ctr">
              <a:spcBef>
                <a:spcPts val="0"/>
              </a:spcBef>
              <a:buClr>
                <a:schemeClr val="lt1"/>
              </a:buClr>
              <a:buFont typeface="Lato"/>
              <a:defRPr>
                <a:solidFill>
                  <a:schemeClr val="lt1"/>
                </a:solidFill>
                <a:latin typeface="Lato"/>
                <a:ea typeface="Lato"/>
                <a:cs typeface="Lato"/>
                <a:sym typeface="Lato"/>
              </a:defRPr>
            </a:lvl9pPr>
          </a:lstStyle>
          <a:p/>
        </p:txBody>
      </p:sp>
      <p:sp>
        <p:nvSpPr>
          <p:cNvPr id="58" name="Shape 58"/>
          <p:cNvSpPr txBox="1"/>
          <p:nvPr>
            <p:ph idx="1" type="subTitle"/>
          </p:nvPr>
        </p:nvSpPr>
        <p:spPr>
          <a:xfrm>
            <a:off x="3096362" y="3266930"/>
            <a:ext cx="2951400" cy="701400"/>
          </a:xfrm>
          <a:prstGeom prst="rect">
            <a:avLst/>
          </a:prstGeom>
        </p:spPr>
        <p:txBody>
          <a:bodyPr anchorCtr="0" anchor="b" bIns="91425" lIns="91425" rIns="91425" tIns="91425"/>
          <a:lstStyle>
            <a:lvl1pPr lvl="0" rtl="0" algn="ctr">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2pPr>
            <a:lvl3pPr lvl="2"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3pPr>
            <a:lvl4pPr lvl="3"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4pPr>
            <a:lvl5pPr lvl="4"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5pPr>
            <a:lvl6pPr lvl="5"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6pPr>
            <a:lvl7pPr lvl="6"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7pPr>
            <a:lvl8pPr lvl="7"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8pPr>
            <a:lvl9pPr lvl="8" rtl="0"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59" name="Shape 59"/>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60" name="Shape 60"/>
        <p:cNvGrpSpPr/>
        <p:nvPr/>
      </p:nvGrpSpPr>
      <p:grpSpPr>
        <a:xfrm>
          <a:off x="0" y="0"/>
          <a:ext cx="0" cy="0"/>
          <a:chOff x="0" y="0"/>
          <a:chExt cx="0" cy="0"/>
        </a:xfrm>
      </p:grpSpPr>
      <p:sp>
        <p:nvSpPr>
          <p:cNvPr id="61" name="Shape 61"/>
          <p:cNvSpPr txBox="1"/>
          <p:nvPr>
            <p:ph type="title"/>
          </p:nvPr>
        </p:nvSpPr>
        <p:spPr>
          <a:xfrm>
            <a:off x="509550" y="1423875"/>
            <a:ext cx="8124900" cy="1798200"/>
          </a:xfrm>
          <a:prstGeom prst="rect">
            <a:avLst/>
          </a:prstGeom>
        </p:spPr>
        <p:txBody>
          <a:bodyPr anchorCtr="0" anchor="ctr" bIns="91425" lIns="91425" rIns="91425" tIns="91425"/>
          <a:lstStyle>
            <a:lvl1pPr lvl="0" rtl="0" algn="ctr">
              <a:spcBef>
                <a:spcPts val="0"/>
              </a:spcBef>
              <a:buClr>
                <a:schemeClr val="lt1"/>
              </a:buClr>
              <a:buSzPct val="100000"/>
              <a:buFont typeface="Lato"/>
              <a:defRPr b="0" sz="4800">
                <a:solidFill>
                  <a:schemeClr val="lt1"/>
                </a:solidFill>
                <a:latin typeface="Lato"/>
                <a:ea typeface="Lato"/>
                <a:cs typeface="Lato"/>
                <a:sym typeface="Lato"/>
              </a:defRPr>
            </a:lvl1pPr>
            <a:lvl2pPr lvl="1" rtl="0" algn="ctr">
              <a:spcBef>
                <a:spcPts val="0"/>
              </a:spcBef>
              <a:buClr>
                <a:schemeClr val="lt1"/>
              </a:buClr>
              <a:buSzPct val="100000"/>
              <a:buFont typeface="Lato"/>
              <a:defRPr b="0" sz="4800">
                <a:solidFill>
                  <a:schemeClr val="lt1"/>
                </a:solidFill>
                <a:latin typeface="Lato"/>
                <a:ea typeface="Lato"/>
                <a:cs typeface="Lato"/>
                <a:sym typeface="Lato"/>
              </a:defRPr>
            </a:lvl2pPr>
            <a:lvl3pPr lvl="2" rtl="0" algn="ctr">
              <a:spcBef>
                <a:spcPts val="0"/>
              </a:spcBef>
              <a:buClr>
                <a:schemeClr val="lt1"/>
              </a:buClr>
              <a:buSzPct val="100000"/>
              <a:buFont typeface="Lato"/>
              <a:defRPr b="0" sz="4800">
                <a:solidFill>
                  <a:schemeClr val="lt1"/>
                </a:solidFill>
                <a:latin typeface="Lato"/>
                <a:ea typeface="Lato"/>
                <a:cs typeface="Lato"/>
                <a:sym typeface="Lato"/>
              </a:defRPr>
            </a:lvl3pPr>
            <a:lvl4pPr lvl="3" rtl="0" algn="ctr">
              <a:spcBef>
                <a:spcPts val="0"/>
              </a:spcBef>
              <a:buClr>
                <a:schemeClr val="lt1"/>
              </a:buClr>
              <a:buSzPct val="100000"/>
              <a:buFont typeface="Lato"/>
              <a:defRPr b="0" sz="4800">
                <a:solidFill>
                  <a:schemeClr val="lt1"/>
                </a:solidFill>
                <a:latin typeface="Lato"/>
                <a:ea typeface="Lato"/>
                <a:cs typeface="Lato"/>
                <a:sym typeface="Lato"/>
              </a:defRPr>
            </a:lvl4pPr>
            <a:lvl5pPr lvl="4" rtl="0" algn="ctr">
              <a:spcBef>
                <a:spcPts val="0"/>
              </a:spcBef>
              <a:buClr>
                <a:schemeClr val="lt1"/>
              </a:buClr>
              <a:buSzPct val="100000"/>
              <a:buFont typeface="Lato"/>
              <a:defRPr b="0" sz="4800">
                <a:solidFill>
                  <a:schemeClr val="lt1"/>
                </a:solidFill>
                <a:latin typeface="Lato"/>
                <a:ea typeface="Lato"/>
                <a:cs typeface="Lato"/>
                <a:sym typeface="Lato"/>
              </a:defRPr>
            </a:lvl5pPr>
            <a:lvl6pPr lvl="5" rtl="0" algn="ctr">
              <a:spcBef>
                <a:spcPts val="0"/>
              </a:spcBef>
              <a:buClr>
                <a:schemeClr val="lt1"/>
              </a:buClr>
              <a:buSzPct val="100000"/>
              <a:buFont typeface="Lato"/>
              <a:defRPr b="0" sz="4800">
                <a:solidFill>
                  <a:schemeClr val="lt1"/>
                </a:solidFill>
                <a:latin typeface="Lato"/>
                <a:ea typeface="Lato"/>
                <a:cs typeface="Lato"/>
                <a:sym typeface="Lato"/>
              </a:defRPr>
            </a:lvl6pPr>
            <a:lvl7pPr lvl="6" rtl="0" algn="ctr">
              <a:spcBef>
                <a:spcPts val="0"/>
              </a:spcBef>
              <a:buClr>
                <a:schemeClr val="lt1"/>
              </a:buClr>
              <a:buSzPct val="100000"/>
              <a:buFont typeface="Lato"/>
              <a:defRPr b="0" sz="4800">
                <a:solidFill>
                  <a:schemeClr val="lt1"/>
                </a:solidFill>
                <a:latin typeface="Lato"/>
                <a:ea typeface="Lato"/>
                <a:cs typeface="Lato"/>
                <a:sym typeface="Lato"/>
              </a:defRPr>
            </a:lvl7pPr>
            <a:lvl8pPr lvl="7" rtl="0" algn="ctr">
              <a:spcBef>
                <a:spcPts val="0"/>
              </a:spcBef>
              <a:buClr>
                <a:schemeClr val="lt1"/>
              </a:buClr>
              <a:buSzPct val="100000"/>
              <a:buFont typeface="Lato"/>
              <a:defRPr b="0" sz="4800">
                <a:solidFill>
                  <a:schemeClr val="lt1"/>
                </a:solidFill>
                <a:latin typeface="Lato"/>
                <a:ea typeface="Lato"/>
                <a:cs typeface="Lato"/>
                <a:sym typeface="Lato"/>
              </a:defRPr>
            </a:lvl8pPr>
            <a:lvl9pPr lvl="8" rtl="0" algn="ctr">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62" name="Shape 62"/>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3" name="Shape 63"/>
        <p:cNvGrpSpPr/>
        <p:nvPr/>
      </p:nvGrpSpPr>
      <p:grpSpPr>
        <a:xfrm>
          <a:off x="0" y="0"/>
          <a:ext cx="0" cy="0"/>
          <a:chOff x="0" y="0"/>
          <a:chExt cx="0" cy="0"/>
        </a:xfrm>
      </p:grpSpPr>
      <p:sp>
        <p:nvSpPr>
          <p:cNvPr id="64" name="Shape 64"/>
          <p:cNvSpPr/>
          <p:nvPr/>
        </p:nvSpPr>
        <p:spPr>
          <a:xfrm>
            <a:off x="0" y="5045700"/>
            <a:ext cx="9144000" cy="978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65" name="Shape 65"/>
          <p:cNvSpPr txBox="1"/>
          <p:nvPr>
            <p:ph type="title"/>
          </p:nvPr>
        </p:nvSpPr>
        <p:spPr>
          <a:xfrm>
            <a:off x="311700" y="391350"/>
            <a:ext cx="8520600" cy="6261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6" name="Shape 66"/>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8" name="Shape 68"/>
        <p:cNvGrpSpPr/>
        <p:nvPr/>
      </p:nvGrpSpPr>
      <p:grpSpPr>
        <a:xfrm>
          <a:off x="0" y="0"/>
          <a:ext cx="0" cy="0"/>
          <a:chOff x="0" y="0"/>
          <a:chExt cx="0" cy="0"/>
        </a:xfrm>
      </p:grpSpPr>
      <p:sp>
        <p:nvSpPr>
          <p:cNvPr id="69" name="Shape 69"/>
          <p:cNvSpPr txBox="1"/>
          <p:nvPr>
            <p:ph type="title"/>
          </p:nvPr>
        </p:nvSpPr>
        <p:spPr>
          <a:xfrm>
            <a:off x="311700" y="391350"/>
            <a:ext cx="8520600" cy="6261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1" name="Shape 71"/>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2" name="Shape 72"/>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3" name="Shape 73"/>
        <p:cNvGrpSpPr/>
        <p:nvPr/>
      </p:nvGrpSpPr>
      <p:grpSpPr>
        <a:xfrm>
          <a:off x="0" y="0"/>
          <a:ext cx="0" cy="0"/>
          <a:chOff x="0" y="0"/>
          <a:chExt cx="0" cy="0"/>
        </a:xfrm>
      </p:grpSpPr>
      <p:sp>
        <p:nvSpPr>
          <p:cNvPr id="74" name="Shape 74"/>
          <p:cNvSpPr txBox="1"/>
          <p:nvPr>
            <p:ph type="title"/>
          </p:nvPr>
        </p:nvSpPr>
        <p:spPr>
          <a:xfrm>
            <a:off x="311700" y="391350"/>
            <a:ext cx="8520600" cy="6261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5" name="Shape 75"/>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76" name="Shape 76"/>
        <p:cNvGrpSpPr/>
        <p:nvPr/>
      </p:nvGrpSpPr>
      <p:grpSpPr>
        <a:xfrm>
          <a:off x="0" y="0"/>
          <a:ext cx="0" cy="0"/>
          <a:chOff x="0" y="0"/>
          <a:chExt cx="0" cy="0"/>
        </a:xfrm>
      </p:grpSpPr>
      <p:sp>
        <p:nvSpPr>
          <p:cNvPr id="77" name="Shape 77"/>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78" name="Shape 78"/>
          <p:cNvSpPr txBox="1"/>
          <p:nvPr>
            <p:ph idx="1" type="body"/>
          </p:nvPr>
        </p:nvSpPr>
        <p:spPr>
          <a:xfrm>
            <a:off x="311700" y="1391377"/>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9" name="Shape 79"/>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dk2"/>
        </a:solidFill>
      </p:bgPr>
    </p:bg>
    <p:spTree>
      <p:nvGrpSpPr>
        <p:cNvPr id="80" name="Shape 80"/>
        <p:cNvGrpSpPr/>
        <p:nvPr/>
      </p:nvGrpSpPr>
      <p:grpSpPr>
        <a:xfrm>
          <a:off x="0" y="0"/>
          <a:ext cx="0" cy="0"/>
          <a:chOff x="0" y="0"/>
          <a:chExt cx="0" cy="0"/>
        </a:xfrm>
      </p:grpSpPr>
      <p:sp>
        <p:nvSpPr>
          <p:cNvPr id="81" name="Shape 81"/>
          <p:cNvSpPr txBox="1"/>
          <p:nvPr>
            <p:ph type="title"/>
          </p:nvPr>
        </p:nvSpPr>
        <p:spPr>
          <a:xfrm>
            <a:off x="490250" y="526350"/>
            <a:ext cx="5618700" cy="4090800"/>
          </a:xfrm>
          <a:prstGeom prst="rect">
            <a:avLst/>
          </a:prstGeom>
        </p:spPr>
        <p:txBody>
          <a:bodyPr anchorCtr="0" anchor="ctr" bIns="91425" lIns="91425" rIns="91425" tIns="91425"/>
          <a:lstStyle>
            <a:lvl1pPr lvl="0" rtl="0">
              <a:spcBef>
                <a:spcPts val="0"/>
              </a:spcBef>
              <a:buClr>
                <a:schemeClr val="lt1"/>
              </a:buClr>
              <a:buSzPct val="100000"/>
              <a:buFont typeface="Lato"/>
              <a:defRPr b="0" sz="4800">
                <a:solidFill>
                  <a:schemeClr val="lt1"/>
                </a:solidFill>
                <a:latin typeface="Lato"/>
                <a:ea typeface="Lato"/>
                <a:cs typeface="Lato"/>
                <a:sym typeface="Lato"/>
              </a:defRPr>
            </a:lvl1pPr>
            <a:lvl2pPr lvl="1" rtl="0">
              <a:spcBef>
                <a:spcPts val="0"/>
              </a:spcBef>
              <a:buClr>
                <a:schemeClr val="lt1"/>
              </a:buClr>
              <a:buSzPct val="100000"/>
              <a:buFont typeface="Lato"/>
              <a:defRPr b="0" sz="4800">
                <a:solidFill>
                  <a:schemeClr val="lt1"/>
                </a:solidFill>
                <a:latin typeface="Lato"/>
                <a:ea typeface="Lato"/>
                <a:cs typeface="Lato"/>
                <a:sym typeface="Lato"/>
              </a:defRPr>
            </a:lvl2pPr>
            <a:lvl3pPr lvl="2" rtl="0">
              <a:spcBef>
                <a:spcPts val="0"/>
              </a:spcBef>
              <a:buClr>
                <a:schemeClr val="lt1"/>
              </a:buClr>
              <a:buSzPct val="100000"/>
              <a:buFont typeface="Lato"/>
              <a:defRPr b="0" sz="4800">
                <a:solidFill>
                  <a:schemeClr val="lt1"/>
                </a:solidFill>
                <a:latin typeface="Lato"/>
                <a:ea typeface="Lato"/>
                <a:cs typeface="Lato"/>
                <a:sym typeface="Lato"/>
              </a:defRPr>
            </a:lvl3pPr>
            <a:lvl4pPr lvl="3" rtl="0">
              <a:spcBef>
                <a:spcPts val="0"/>
              </a:spcBef>
              <a:buClr>
                <a:schemeClr val="lt1"/>
              </a:buClr>
              <a:buSzPct val="100000"/>
              <a:buFont typeface="Lato"/>
              <a:defRPr b="0" sz="4800">
                <a:solidFill>
                  <a:schemeClr val="lt1"/>
                </a:solidFill>
                <a:latin typeface="Lato"/>
                <a:ea typeface="Lato"/>
                <a:cs typeface="Lato"/>
                <a:sym typeface="Lato"/>
              </a:defRPr>
            </a:lvl4pPr>
            <a:lvl5pPr lvl="4" rtl="0">
              <a:spcBef>
                <a:spcPts val="0"/>
              </a:spcBef>
              <a:buClr>
                <a:schemeClr val="lt1"/>
              </a:buClr>
              <a:buSzPct val="100000"/>
              <a:buFont typeface="Lato"/>
              <a:defRPr b="0" sz="4800">
                <a:solidFill>
                  <a:schemeClr val="lt1"/>
                </a:solidFill>
                <a:latin typeface="Lato"/>
                <a:ea typeface="Lato"/>
                <a:cs typeface="Lato"/>
                <a:sym typeface="Lato"/>
              </a:defRPr>
            </a:lvl5pPr>
            <a:lvl6pPr lvl="5" rtl="0">
              <a:spcBef>
                <a:spcPts val="0"/>
              </a:spcBef>
              <a:buClr>
                <a:schemeClr val="lt1"/>
              </a:buClr>
              <a:buSzPct val="100000"/>
              <a:buFont typeface="Lato"/>
              <a:defRPr b="0" sz="4800">
                <a:solidFill>
                  <a:schemeClr val="lt1"/>
                </a:solidFill>
                <a:latin typeface="Lato"/>
                <a:ea typeface="Lato"/>
                <a:cs typeface="Lato"/>
                <a:sym typeface="Lato"/>
              </a:defRPr>
            </a:lvl6pPr>
            <a:lvl7pPr lvl="6" rtl="0">
              <a:spcBef>
                <a:spcPts val="0"/>
              </a:spcBef>
              <a:buClr>
                <a:schemeClr val="lt1"/>
              </a:buClr>
              <a:buSzPct val="100000"/>
              <a:buFont typeface="Lato"/>
              <a:defRPr b="0" sz="4800">
                <a:solidFill>
                  <a:schemeClr val="lt1"/>
                </a:solidFill>
                <a:latin typeface="Lato"/>
                <a:ea typeface="Lato"/>
                <a:cs typeface="Lato"/>
                <a:sym typeface="Lato"/>
              </a:defRPr>
            </a:lvl7pPr>
            <a:lvl8pPr lvl="7" rtl="0">
              <a:spcBef>
                <a:spcPts val="0"/>
              </a:spcBef>
              <a:buClr>
                <a:schemeClr val="lt1"/>
              </a:buClr>
              <a:buSzPct val="100000"/>
              <a:buFont typeface="Lato"/>
              <a:defRPr b="0" sz="4800">
                <a:solidFill>
                  <a:schemeClr val="lt1"/>
                </a:solidFill>
                <a:latin typeface="Lato"/>
                <a:ea typeface="Lato"/>
                <a:cs typeface="Lato"/>
                <a:sym typeface="Lato"/>
              </a:defRPr>
            </a:lvl8pPr>
            <a:lvl9pPr lvl="8" rtl="0">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82" name="Shape 82"/>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83" name="Shape 83"/>
        <p:cNvGrpSpPr/>
        <p:nvPr/>
      </p:nvGrpSpPr>
      <p:grpSpPr>
        <a:xfrm>
          <a:off x="0" y="0"/>
          <a:ext cx="0" cy="0"/>
          <a:chOff x="0" y="0"/>
          <a:chExt cx="0" cy="0"/>
        </a:xfrm>
      </p:grpSpPr>
      <p:sp>
        <p:nvSpPr>
          <p:cNvPr id="84" name="Shape 84"/>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85" name="Shape 85"/>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86" name="Shape 86"/>
          <p:cNvSpPr txBox="1"/>
          <p:nvPr>
            <p:ph type="title"/>
          </p:nvPr>
        </p:nvSpPr>
        <p:spPr>
          <a:xfrm>
            <a:off x="265500" y="1107950"/>
            <a:ext cx="4045200" cy="16836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87" name="Shape 87"/>
          <p:cNvSpPr txBox="1"/>
          <p:nvPr>
            <p:ph idx="1" type="subTitle"/>
          </p:nvPr>
        </p:nvSpPr>
        <p:spPr>
          <a:xfrm>
            <a:off x="265500" y="28452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88" name="Shape 88"/>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89" name="Shape 89"/>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0" name="Shape 90"/>
        <p:cNvGrpSpPr/>
        <p:nvPr/>
      </p:nvGrpSpPr>
      <p:grpSpPr>
        <a:xfrm>
          <a:off x="0" y="0"/>
          <a:ext cx="0" cy="0"/>
          <a:chOff x="0" y="0"/>
          <a:chExt cx="0" cy="0"/>
        </a:xfrm>
      </p:grpSpPr>
      <p:sp>
        <p:nvSpPr>
          <p:cNvPr id="91" name="Shape 91"/>
          <p:cNvSpPr txBox="1"/>
          <p:nvPr>
            <p:ph idx="1" type="body"/>
          </p:nvPr>
        </p:nvSpPr>
        <p:spPr>
          <a:xfrm>
            <a:off x="319500" y="4230575"/>
            <a:ext cx="5998800" cy="5988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92" name="Shape 92"/>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93" name="Shape 93"/>
        <p:cNvGrpSpPr/>
        <p:nvPr/>
      </p:nvGrpSpPr>
      <p:grpSpPr>
        <a:xfrm>
          <a:off x="0" y="0"/>
          <a:ext cx="0" cy="0"/>
          <a:chOff x="0" y="0"/>
          <a:chExt cx="0" cy="0"/>
        </a:xfrm>
      </p:grpSpPr>
      <p:sp>
        <p:nvSpPr>
          <p:cNvPr id="94" name="Shape 94"/>
          <p:cNvSpPr/>
          <p:nvPr/>
        </p:nvSpPr>
        <p:spPr>
          <a:xfrm>
            <a:off x="0" y="5045700"/>
            <a:ext cx="9144000" cy="978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95" name="Shape 95"/>
          <p:cNvSpPr txBox="1"/>
          <p:nvPr>
            <p:ph type="title"/>
          </p:nvPr>
        </p:nvSpPr>
        <p:spPr>
          <a:xfrm>
            <a:off x="311700" y="1233100"/>
            <a:ext cx="8520600" cy="1610100"/>
          </a:xfrm>
          <a:prstGeom prst="rect">
            <a:avLst/>
          </a:prstGeom>
        </p:spPr>
        <p:txBody>
          <a:bodyPr anchorCtr="0" anchor="b" bIns="91425" lIns="91425" rIns="91425" tIns="91425"/>
          <a:lstStyle>
            <a:lvl1pPr lvl="0" rtl="0" algn="ctr">
              <a:spcBef>
                <a:spcPts val="0"/>
              </a:spcBef>
              <a:buSzPct val="100000"/>
              <a:buFont typeface="Lato"/>
              <a:defRPr sz="10000">
                <a:latin typeface="Lato"/>
                <a:ea typeface="Lato"/>
                <a:cs typeface="Lato"/>
                <a:sym typeface="Lato"/>
              </a:defRPr>
            </a:lvl1pPr>
            <a:lvl2pPr lvl="1" rtl="0" algn="ctr">
              <a:spcBef>
                <a:spcPts val="0"/>
              </a:spcBef>
              <a:buSzPct val="100000"/>
              <a:buFont typeface="Lato"/>
              <a:defRPr sz="10000">
                <a:latin typeface="Lato"/>
                <a:ea typeface="Lato"/>
                <a:cs typeface="Lato"/>
                <a:sym typeface="Lato"/>
              </a:defRPr>
            </a:lvl2pPr>
            <a:lvl3pPr lvl="2" rtl="0" algn="ctr">
              <a:spcBef>
                <a:spcPts val="0"/>
              </a:spcBef>
              <a:buSzPct val="100000"/>
              <a:buFont typeface="Lato"/>
              <a:defRPr sz="10000">
                <a:latin typeface="Lato"/>
                <a:ea typeface="Lato"/>
                <a:cs typeface="Lato"/>
                <a:sym typeface="Lato"/>
              </a:defRPr>
            </a:lvl3pPr>
            <a:lvl4pPr lvl="3" rtl="0" algn="ctr">
              <a:spcBef>
                <a:spcPts val="0"/>
              </a:spcBef>
              <a:buSzPct val="100000"/>
              <a:buFont typeface="Lato"/>
              <a:defRPr sz="10000">
                <a:latin typeface="Lato"/>
                <a:ea typeface="Lato"/>
                <a:cs typeface="Lato"/>
                <a:sym typeface="Lato"/>
              </a:defRPr>
            </a:lvl4pPr>
            <a:lvl5pPr lvl="4" rtl="0" algn="ctr">
              <a:spcBef>
                <a:spcPts val="0"/>
              </a:spcBef>
              <a:buSzPct val="100000"/>
              <a:buFont typeface="Lato"/>
              <a:defRPr sz="10000">
                <a:latin typeface="Lato"/>
                <a:ea typeface="Lato"/>
                <a:cs typeface="Lato"/>
                <a:sym typeface="Lato"/>
              </a:defRPr>
            </a:lvl5pPr>
            <a:lvl6pPr lvl="5" rtl="0" algn="ctr">
              <a:spcBef>
                <a:spcPts val="0"/>
              </a:spcBef>
              <a:buSzPct val="100000"/>
              <a:buFont typeface="Lato"/>
              <a:defRPr sz="10000">
                <a:latin typeface="Lato"/>
                <a:ea typeface="Lato"/>
                <a:cs typeface="Lato"/>
                <a:sym typeface="Lato"/>
              </a:defRPr>
            </a:lvl6pPr>
            <a:lvl7pPr lvl="6" rtl="0" algn="ctr">
              <a:spcBef>
                <a:spcPts val="0"/>
              </a:spcBef>
              <a:buSzPct val="100000"/>
              <a:buFont typeface="Lato"/>
              <a:defRPr sz="10000">
                <a:latin typeface="Lato"/>
                <a:ea typeface="Lato"/>
                <a:cs typeface="Lato"/>
                <a:sym typeface="Lato"/>
              </a:defRPr>
            </a:lvl7pPr>
            <a:lvl8pPr lvl="7" rtl="0" algn="ctr">
              <a:spcBef>
                <a:spcPts val="0"/>
              </a:spcBef>
              <a:buSzPct val="100000"/>
              <a:buFont typeface="Lato"/>
              <a:defRPr sz="10000">
                <a:latin typeface="Lato"/>
                <a:ea typeface="Lato"/>
                <a:cs typeface="Lato"/>
                <a:sym typeface="Lato"/>
              </a:defRPr>
            </a:lvl8pPr>
            <a:lvl9pPr lvl="8" rtl="0" algn="ctr">
              <a:spcBef>
                <a:spcPts val="0"/>
              </a:spcBef>
              <a:buSzPct val="100000"/>
              <a:buFont typeface="Lato"/>
              <a:defRPr sz="10000">
                <a:latin typeface="Lato"/>
                <a:ea typeface="Lato"/>
                <a:cs typeface="Lato"/>
                <a:sym typeface="Lato"/>
              </a:defRPr>
            </a:lvl9pPr>
          </a:lstStyle>
          <a:p/>
        </p:txBody>
      </p:sp>
      <p:sp>
        <p:nvSpPr>
          <p:cNvPr id="96" name="Shape 96"/>
          <p:cNvSpPr txBox="1"/>
          <p:nvPr>
            <p:ph idx="1" type="body"/>
          </p:nvPr>
        </p:nvSpPr>
        <p:spPr>
          <a:xfrm>
            <a:off x="311700" y="2919450"/>
            <a:ext cx="8520600" cy="10716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97" name="Shape 97"/>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8" name="Shape 98"/>
        <p:cNvGrpSpPr/>
        <p:nvPr/>
      </p:nvGrpSpPr>
      <p:grpSpPr>
        <a:xfrm>
          <a:off x="0" y="0"/>
          <a:ext cx="0" cy="0"/>
          <a:chOff x="0" y="0"/>
          <a:chExt cx="0" cy="0"/>
        </a:xfrm>
      </p:grpSpPr>
      <p:sp>
        <p:nvSpPr>
          <p:cNvPr id="99" name="Shape 99"/>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391350"/>
            <a:ext cx="8520600" cy="626100"/>
          </a:xfrm>
          <a:prstGeom prst="rect">
            <a:avLst/>
          </a:prstGeom>
          <a:noFill/>
          <a:ln>
            <a:noFill/>
          </a:ln>
        </p:spPr>
        <p:txBody>
          <a:bodyPr anchorCtr="0" anchor="t" bIns="91425" lIns="91425" rIns="91425" tIns="91425"/>
          <a:lstStyle>
            <a:lvl1pPr lvl="0"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1pPr>
            <a:lvl2pPr lvl="1"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2pPr>
            <a:lvl3pPr lvl="2"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3pPr>
            <a:lvl4pPr lvl="3"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4pPr>
            <a:lvl5pPr lvl="4"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5pPr>
            <a:lvl6pPr lvl="5"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6pPr>
            <a:lvl7pPr lvl="6"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7pPr>
            <a:lvl8pPr lvl="7"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8pPr>
            <a:lvl9pPr lvl="8" rt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52" name="Shape 52"/>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p:txBody>
      </p:sp>
      <p:sp>
        <p:nvSpPr>
          <p:cNvPr id="53" name="Shape 53"/>
          <p:cNvSpPr txBox="1"/>
          <p:nvPr>
            <p:ph idx="12" type="sldNum"/>
          </p:nvPr>
        </p:nvSpPr>
        <p:spPr>
          <a:xfrm>
            <a:off x="8490250" y="4681009"/>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5.png"/><Relationship Id="rId4" Type="http://schemas.openxmlformats.org/officeDocument/2006/relationships/image" Target="../media/image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20" Type="http://schemas.openxmlformats.org/officeDocument/2006/relationships/image" Target="../media/image31.png"/><Relationship Id="rId11" Type="http://schemas.openxmlformats.org/officeDocument/2006/relationships/image" Target="../media/image24.png"/><Relationship Id="rId22" Type="http://schemas.openxmlformats.org/officeDocument/2006/relationships/image" Target="../media/image32.png"/><Relationship Id="rId10" Type="http://schemas.openxmlformats.org/officeDocument/2006/relationships/image" Target="../media/image21.png"/><Relationship Id="rId21" Type="http://schemas.openxmlformats.org/officeDocument/2006/relationships/image" Target="../media/image29.png"/><Relationship Id="rId13" Type="http://schemas.openxmlformats.org/officeDocument/2006/relationships/image" Target="../media/image16.png"/><Relationship Id="rId24" Type="http://schemas.openxmlformats.org/officeDocument/2006/relationships/image" Target="../media/image93.png"/><Relationship Id="rId12" Type="http://schemas.openxmlformats.org/officeDocument/2006/relationships/image" Target="../media/image23.png"/><Relationship Id="rId23"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09.png"/><Relationship Id="rId9" Type="http://schemas.openxmlformats.org/officeDocument/2006/relationships/image" Target="../media/image20.png"/><Relationship Id="rId15" Type="http://schemas.openxmlformats.org/officeDocument/2006/relationships/image" Target="../media/image28.png"/><Relationship Id="rId14" Type="http://schemas.openxmlformats.org/officeDocument/2006/relationships/image" Target="../media/image17.png"/><Relationship Id="rId17" Type="http://schemas.openxmlformats.org/officeDocument/2006/relationships/image" Target="../media/image22.png"/><Relationship Id="rId16" Type="http://schemas.openxmlformats.org/officeDocument/2006/relationships/image" Target="../media/image19.png"/><Relationship Id="rId5" Type="http://schemas.openxmlformats.org/officeDocument/2006/relationships/image" Target="../media/image92.png"/><Relationship Id="rId19" Type="http://schemas.openxmlformats.org/officeDocument/2006/relationships/image" Target="../media/image27.png"/><Relationship Id="rId6" Type="http://schemas.openxmlformats.org/officeDocument/2006/relationships/image" Target="../media/image10.png"/><Relationship Id="rId18" Type="http://schemas.openxmlformats.org/officeDocument/2006/relationships/image" Target="../media/image25.png"/><Relationship Id="rId7" Type="http://schemas.openxmlformats.org/officeDocument/2006/relationships/image" Target="../media/image40.png"/><Relationship Id="rId8"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7.jpg"/><Relationship Id="rId4" Type="http://schemas.openxmlformats.org/officeDocument/2006/relationships/image" Target="../media/image53.jpg"/><Relationship Id="rId5" Type="http://schemas.openxmlformats.org/officeDocument/2006/relationships/image" Target="../media/image5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kidblog.org/class/read4humanity/posts/dvxvqii4wmkpc5eelqt8lj7lt" TargetMode="External"/><Relationship Id="rId4" Type="http://schemas.openxmlformats.org/officeDocument/2006/relationships/image" Target="../media/image30.png"/><Relationship Id="rId5" Type="http://schemas.openxmlformats.org/officeDocument/2006/relationships/hyperlink" Target="https://kidblog.org/class/read4humanity/posts/dywi95yqazyybnzhao2bjcepj" TargetMode="External"/><Relationship Id="rId6" Type="http://schemas.openxmlformats.org/officeDocument/2006/relationships/hyperlink" Target="https://kidblog.org/class/read4humanity/posts/dywi95yqazyybnzhao2bjcepj" TargetMode="External"/><Relationship Id="rId7" Type="http://schemas.openxmlformats.org/officeDocument/2006/relationships/image" Target="../media/image33.png"/><Relationship Id="rId8"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https://kidblog.org/class/read4humanity/posts/a9yh4s5bwtrq2g9fr0i6f4pin" TargetMode="Externa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hyperlink" Target="https://kidblog.org/class/read4humanity/posts/7wwqsqn3ib4wm6hybrbrthfja" TargetMode="External"/><Relationship Id="rId4" Type="http://schemas.openxmlformats.org/officeDocument/2006/relationships/hyperlink" Target="https://kidblog.org/class/read4humanity/posts/7wwqsqn3ib4wm6hybrbrthfja" TargetMode="External"/><Relationship Id="rId5" Type="http://schemas.openxmlformats.org/officeDocument/2006/relationships/image" Target="../media/image38.png"/><Relationship Id="rId6" Type="http://schemas.openxmlformats.org/officeDocument/2006/relationships/image" Target="../media/image48.png"/><Relationship Id="rId7"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hyperlink" Target="https://kidblog.org/class/read4humanity/posts/6ppmc9e967te1fnjdpdea961o" TargetMode="External"/><Relationship Id="rId4" Type="http://schemas.openxmlformats.org/officeDocument/2006/relationships/image" Target="../media/image39.png"/><Relationship Id="rId5" Type="http://schemas.openxmlformats.org/officeDocument/2006/relationships/image" Target="../media/image43.png"/><Relationship Id="rId6"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hyperlink" Target="https://kidblog.org/class/read4humanity/posts/1jy1mlvkfs48v4mfv6ype2b9g" TargetMode="External"/><Relationship Id="rId4"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60.jpg"/><Relationship Id="rId4" Type="http://schemas.openxmlformats.org/officeDocument/2006/relationships/image" Target="../media/image0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hyperlink" Target="https://kidblog.org/class/read4humanity/posts/77bhbl8hwo8mo58jab8molxii" TargetMode="External"/><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hyperlink" Target="https://kidblog.org/class/read4humanity/posts/2gkhxvbvn6yboe9zbd3z84eqc" TargetMode="External"/><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6.png"/><Relationship Id="rId7"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hyperlink" Target="https://kidblog.org/class/read4humanity/posts/0v9dan3jdntaqokwukcjkit2o" TargetMode="External"/><Relationship Id="rId4" Type="http://schemas.openxmlformats.org/officeDocument/2006/relationships/image" Target="../media/image54.png"/><Relationship Id="rId5" Type="http://schemas.openxmlformats.org/officeDocument/2006/relationships/image" Target="../media/image62.png"/><Relationship Id="rId6" Type="http://schemas.openxmlformats.org/officeDocument/2006/relationships/image" Target="../media/image55.png"/></Relationships>
</file>

<file path=ppt/slides/_rels/slide34.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image" Target="../media/image61.png"/><Relationship Id="rId12" Type="http://schemas.openxmlformats.org/officeDocument/2006/relationships/image" Target="../media/image65.png"/><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hyperlink" Target="https://kidblog.org/class/read4humanity/posts/57kee7d4wflon191u0jk45r86" TargetMode="External"/><Relationship Id="rId4" Type="http://schemas.openxmlformats.org/officeDocument/2006/relationships/image" Target="../media/image68.png"/><Relationship Id="rId9" Type="http://schemas.openxmlformats.org/officeDocument/2006/relationships/image" Target="../media/image91.png"/><Relationship Id="rId5" Type="http://schemas.openxmlformats.org/officeDocument/2006/relationships/image" Target="../media/image82.png"/><Relationship Id="rId6" Type="http://schemas.openxmlformats.org/officeDocument/2006/relationships/image" Target="../media/image59.png"/><Relationship Id="rId7" Type="http://schemas.openxmlformats.org/officeDocument/2006/relationships/image" Target="../media/image63.png"/><Relationship Id="rId8"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hyperlink" Target="https://kidblog.org/class/read4humanity/posts/b7kyeu7wwubdvrou8vvo02bd3" TargetMode="External"/><Relationship Id="rId4" Type="http://schemas.openxmlformats.org/officeDocument/2006/relationships/image" Target="../media/image71.png"/><Relationship Id="rId5" Type="http://schemas.openxmlformats.org/officeDocument/2006/relationships/image" Target="../media/image66.png"/><Relationship Id="rId6"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s://kidblog.org/class/read4humanity/posts/boafs72a8qzqbt7qp2rcww0xp" TargetMode="External"/><Relationship Id="rId4" Type="http://schemas.openxmlformats.org/officeDocument/2006/relationships/image" Target="../media/image70.png"/><Relationship Id="rId5" Type="http://schemas.openxmlformats.org/officeDocument/2006/relationships/image" Target="../media/image69.png"/><Relationship Id="rId6"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74.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80.png"/><Relationship Id="rId12"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www.ethicalela.com/parrotfish/" TargetMode="External"/><Relationship Id="rId4" Type="http://schemas.openxmlformats.org/officeDocument/2006/relationships/hyperlink" Target="http://www.ethicalela.com/topten/" TargetMode="External"/><Relationship Id="rId9" Type="http://schemas.openxmlformats.org/officeDocument/2006/relationships/image" Target="../media/image78.png"/><Relationship Id="rId5" Type="http://schemas.openxmlformats.org/officeDocument/2006/relationships/hyperlink" Target="http://www.ethicalela.com/treegirl/" TargetMode="External"/><Relationship Id="rId6" Type="http://schemas.openxmlformats.org/officeDocument/2006/relationships/hyperlink" Target="http://www.ethicalela.com/topten/" TargetMode="External"/><Relationship Id="rId7" Type="http://schemas.openxmlformats.org/officeDocument/2006/relationships/hyperlink" Target="http://www.amazon.com/Counting-7s-Holly-Goldberg-Sloan/dp/0803738552" TargetMode="External"/><Relationship Id="rId8" Type="http://schemas.openxmlformats.org/officeDocument/2006/relationships/image" Target="../media/image81.png"/></Relationships>
</file>

<file path=ppt/slides/_rels/slide45.xml.rels><?xml version="1.0" encoding="UTF-8" standalone="yes"?><Relationships xmlns="http://schemas.openxmlformats.org/package/2006/relationships"><Relationship Id="rId11" Type="http://schemas.openxmlformats.org/officeDocument/2006/relationships/hyperlink" Target="http://www.amazon.com/Nothing-Truth-white-Justina-Novel/dp/0316011312" TargetMode="External"/><Relationship Id="rId10"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amazon.com/Absolutely-True-Diary-Part-Time-Indian/dp/0316013692" TargetMode="External"/><Relationship Id="rId4" Type="http://schemas.openxmlformats.org/officeDocument/2006/relationships/hyperlink" Target="http://www.ethicalela.com/topten/" TargetMode="External"/><Relationship Id="rId9" Type="http://schemas.openxmlformats.org/officeDocument/2006/relationships/image" Target="../media/image89.png"/><Relationship Id="rId5" Type="http://schemas.openxmlformats.org/officeDocument/2006/relationships/hyperlink" Target="http://www.ethicalela.com/topten/" TargetMode="External"/><Relationship Id="rId6" Type="http://schemas.openxmlformats.org/officeDocument/2006/relationships/hyperlink" Target="http://www.amazon.com/Nothing-Truth-white-Justina-Novel/dp/0316011312" TargetMode="External"/><Relationship Id="rId7" Type="http://schemas.openxmlformats.org/officeDocument/2006/relationships/image" Target="../media/image88.png"/><Relationship Id="rId8" Type="http://schemas.openxmlformats.org/officeDocument/2006/relationships/image" Target="../media/image8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ctrTitle"/>
          </p:nvPr>
        </p:nvSpPr>
        <p:spPr>
          <a:xfrm>
            <a:off x="311708" y="434600"/>
            <a:ext cx="8520600" cy="2052600"/>
          </a:xfrm>
          <a:prstGeom prst="rect">
            <a:avLst/>
          </a:prstGeom>
        </p:spPr>
        <p:txBody>
          <a:bodyPr anchorCtr="0" anchor="b" bIns="91425" lIns="91425" rIns="91425" tIns="91425">
            <a:noAutofit/>
          </a:bodyPr>
          <a:lstStyle/>
          <a:p>
            <a:pPr lvl="0">
              <a:spcBef>
                <a:spcPts val="0"/>
              </a:spcBef>
              <a:buNone/>
            </a:pPr>
            <a:r>
              <a:rPr lang="en" sz="3500"/>
              <a:t>An Inclusive Literature Workshop: The Books and Conversations that Illuminate our Lives Within and Beyond the Classroom</a:t>
            </a:r>
          </a:p>
        </p:txBody>
      </p:sp>
      <p:sp>
        <p:nvSpPr>
          <p:cNvPr id="105" name="Shape 105"/>
          <p:cNvSpPr txBox="1"/>
          <p:nvPr>
            <p:ph idx="1" type="subTitle"/>
          </p:nvPr>
        </p:nvSpPr>
        <p:spPr>
          <a:xfrm>
            <a:off x="311700" y="2739700"/>
            <a:ext cx="8520600" cy="792600"/>
          </a:xfrm>
          <a:prstGeom prst="rect">
            <a:avLst/>
          </a:prstGeom>
        </p:spPr>
        <p:txBody>
          <a:bodyPr anchorCtr="0" anchor="t" bIns="91425" lIns="91425" rIns="91425" tIns="91425">
            <a:noAutofit/>
          </a:bodyPr>
          <a:lstStyle/>
          <a:p>
            <a:pPr lvl="0">
              <a:spcBef>
                <a:spcPts val="0"/>
              </a:spcBef>
              <a:buClr>
                <a:srgbClr val="000000"/>
              </a:buClr>
              <a:buSzPct val="39285"/>
              <a:buFont typeface="Arial"/>
              <a:buNone/>
            </a:pPr>
            <a:r>
              <a:rPr lang="en"/>
              <a:t>Sarah J. Donovan, PhD</a:t>
            </a:r>
            <a:br>
              <a:rPr lang="en"/>
            </a:br>
            <a:r>
              <a:rPr lang="en"/>
              <a:t>Winston Campus Junior High</a:t>
            </a:r>
            <a:br>
              <a:rPr lang="en"/>
            </a:br>
            <a:r>
              <a:rPr lang="en"/>
              <a:t>DePaul University</a:t>
            </a:r>
          </a:p>
          <a:p>
            <a:pPr lvl="0">
              <a:spcBef>
                <a:spcPts val="0"/>
              </a:spcBef>
              <a:buNone/>
            </a:pPr>
            <a:r>
              <a:rPr lang="en"/>
              <a:t>ILC, PCC408 ~ October 1, 2016 ~ 9:30-10:30</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idx="1" type="body"/>
          </p:nvPr>
        </p:nvSpPr>
        <p:spPr>
          <a:xfrm>
            <a:off x="163550" y="445025"/>
            <a:ext cx="2092200" cy="4123800"/>
          </a:xfrm>
          <a:prstGeom prst="rect">
            <a:avLst/>
          </a:prstGeom>
        </p:spPr>
        <p:txBody>
          <a:bodyPr anchorCtr="0" anchor="t" bIns="91425" lIns="91425" rIns="91425" tIns="91425">
            <a:noAutofit/>
          </a:bodyPr>
          <a:lstStyle/>
          <a:p>
            <a:pPr lvl="0">
              <a:spcBef>
                <a:spcPts val="0"/>
              </a:spcBef>
              <a:buNone/>
            </a:pPr>
            <a:r>
              <a:rPr lang="en" sz="4800">
                <a:latin typeface="Shadows Into Light"/>
                <a:ea typeface="Shadows Into Light"/>
                <a:cs typeface="Shadows Into Light"/>
                <a:sym typeface="Shadows Into Light"/>
              </a:rPr>
              <a:t>place</a:t>
            </a:r>
          </a:p>
          <a:p>
            <a:pPr lvl="0">
              <a:spcBef>
                <a:spcPts val="0"/>
              </a:spcBef>
              <a:buNone/>
            </a:pPr>
            <a:r>
              <a:t/>
            </a:r>
            <a:endParaRPr sz="4800">
              <a:latin typeface="Shadows Into Light"/>
              <a:ea typeface="Shadows Into Light"/>
              <a:cs typeface="Shadows Into Light"/>
              <a:sym typeface="Shadows Into Light"/>
            </a:endParaRPr>
          </a:p>
          <a:p>
            <a:pPr lvl="0">
              <a:spcBef>
                <a:spcPts val="0"/>
              </a:spcBef>
              <a:buNone/>
            </a:pPr>
            <a:r>
              <a:rPr lang="en" sz="4800">
                <a:latin typeface="Indie Flower"/>
                <a:ea typeface="Indie Flower"/>
                <a:cs typeface="Indie Flower"/>
                <a:sym typeface="Indie Flower"/>
              </a:rPr>
              <a:t>gender</a:t>
            </a:r>
          </a:p>
        </p:txBody>
      </p:sp>
      <p:pic>
        <p:nvPicPr>
          <p:cNvPr id="158" name="Shape 158"/>
          <p:cNvPicPr preferRelativeResize="0"/>
          <p:nvPr/>
        </p:nvPicPr>
        <p:blipFill>
          <a:blip r:embed="rId3">
            <a:alphaModFix/>
          </a:blip>
          <a:stretch>
            <a:fillRect/>
          </a:stretch>
        </p:blipFill>
        <p:spPr>
          <a:xfrm>
            <a:off x="2255675" y="36550"/>
            <a:ext cx="6468199"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idx="1" type="body"/>
          </p:nvPr>
        </p:nvSpPr>
        <p:spPr>
          <a:xfrm>
            <a:off x="165525" y="1152475"/>
            <a:ext cx="2455500" cy="3416400"/>
          </a:xfrm>
          <a:prstGeom prst="rect">
            <a:avLst/>
          </a:prstGeom>
        </p:spPr>
        <p:txBody>
          <a:bodyPr anchorCtr="0" anchor="t" bIns="91425" lIns="91425" rIns="91425" tIns="91425">
            <a:noAutofit/>
          </a:bodyPr>
          <a:lstStyle/>
          <a:p>
            <a:pPr lvl="0">
              <a:spcBef>
                <a:spcPts val="0"/>
              </a:spcBef>
              <a:buNone/>
            </a:pPr>
            <a:r>
              <a:rPr lang="en" sz="3600">
                <a:solidFill>
                  <a:srgbClr val="6AA84F"/>
                </a:solidFill>
                <a:latin typeface="Chewy"/>
                <a:ea typeface="Chewy"/>
                <a:cs typeface="Chewy"/>
                <a:sym typeface="Chewy"/>
              </a:rPr>
              <a:t>transgender</a:t>
            </a:r>
          </a:p>
          <a:p>
            <a:pPr lvl="0">
              <a:spcBef>
                <a:spcPts val="0"/>
              </a:spcBef>
              <a:buNone/>
            </a:pPr>
            <a:r>
              <a:t/>
            </a:r>
            <a:endParaRPr sz="3600">
              <a:latin typeface="Chewy"/>
              <a:ea typeface="Chewy"/>
              <a:cs typeface="Chewy"/>
              <a:sym typeface="Chewy"/>
            </a:endParaRPr>
          </a:p>
          <a:p>
            <a:pPr lvl="0">
              <a:spcBef>
                <a:spcPts val="0"/>
              </a:spcBef>
              <a:buNone/>
            </a:pPr>
            <a:r>
              <a:rPr b="1" lang="en" sz="4800">
                <a:solidFill>
                  <a:srgbClr val="A64D79"/>
                </a:solidFill>
                <a:latin typeface="Corsiva"/>
                <a:ea typeface="Corsiva"/>
                <a:cs typeface="Corsiva"/>
                <a:sym typeface="Corsiva"/>
              </a:rPr>
              <a:t>gay</a:t>
            </a:r>
          </a:p>
        </p:txBody>
      </p:sp>
      <p:pic>
        <p:nvPicPr>
          <p:cNvPr id="164" name="Shape 164"/>
          <p:cNvPicPr preferRelativeResize="0"/>
          <p:nvPr/>
        </p:nvPicPr>
        <p:blipFill>
          <a:blip r:embed="rId3">
            <a:alphaModFix/>
          </a:blip>
          <a:stretch>
            <a:fillRect/>
          </a:stretch>
        </p:blipFill>
        <p:spPr>
          <a:xfrm>
            <a:off x="2456675" y="149350"/>
            <a:ext cx="6478449" cy="4759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idx="1" type="body"/>
          </p:nvPr>
        </p:nvSpPr>
        <p:spPr>
          <a:xfrm>
            <a:off x="128975" y="302850"/>
            <a:ext cx="1112700" cy="4624500"/>
          </a:xfrm>
          <a:prstGeom prst="rect">
            <a:avLst/>
          </a:prstGeom>
        </p:spPr>
        <p:txBody>
          <a:bodyPr anchorCtr="0" anchor="t" bIns="91425" lIns="91425" rIns="91425" tIns="91425">
            <a:noAutofit/>
          </a:bodyPr>
          <a:lstStyle/>
          <a:p>
            <a:pPr lvl="0">
              <a:spcBef>
                <a:spcPts val="0"/>
              </a:spcBef>
              <a:buNone/>
            </a:pPr>
            <a:r>
              <a:rPr lang="en" sz="2400">
                <a:solidFill>
                  <a:srgbClr val="0000FF"/>
                </a:solidFill>
                <a:latin typeface="Chewy"/>
                <a:ea typeface="Chewy"/>
                <a:cs typeface="Chewy"/>
                <a:sym typeface="Chewy"/>
              </a:rPr>
              <a:t>White</a:t>
            </a:r>
          </a:p>
          <a:p>
            <a:pPr lvl="0">
              <a:spcBef>
                <a:spcPts val="0"/>
              </a:spcBef>
              <a:buNone/>
            </a:pPr>
            <a:r>
              <a:t/>
            </a:r>
            <a:endParaRPr/>
          </a:p>
          <a:p>
            <a:pPr lvl="0">
              <a:spcBef>
                <a:spcPts val="0"/>
              </a:spcBef>
              <a:buNone/>
            </a:pPr>
            <a:r>
              <a:rPr b="1" lang="en" sz="2400">
                <a:solidFill>
                  <a:srgbClr val="FF9900"/>
                </a:solidFill>
                <a:latin typeface="Indie Flower"/>
                <a:ea typeface="Indie Flower"/>
                <a:cs typeface="Indie Flower"/>
                <a:sym typeface="Indie Flower"/>
              </a:rPr>
              <a:t>Black</a:t>
            </a:r>
          </a:p>
          <a:p>
            <a:pPr lvl="0">
              <a:spcBef>
                <a:spcPts val="0"/>
              </a:spcBef>
              <a:buNone/>
            </a:pPr>
            <a:r>
              <a:t/>
            </a:r>
            <a:endParaRPr/>
          </a:p>
          <a:p>
            <a:pPr lvl="0">
              <a:spcBef>
                <a:spcPts val="0"/>
              </a:spcBef>
              <a:buNone/>
            </a:pPr>
            <a:r>
              <a:rPr lang="en">
                <a:solidFill>
                  <a:srgbClr val="FF0000"/>
                </a:solidFill>
                <a:latin typeface="Cinzel"/>
                <a:ea typeface="Cinzel"/>
                <a:cs typeface="Cinzel"/>
                <a:sym typeface="Cinzel"/>
              </a:rPr>
              <a:t>Latino</a:t>
            </a:r>
          </a:p>
          <a:p>
            <a:pPr lvl="0">
              <a:spcBef>
                <a:spcPts val="0"/>
              </a:spcBef>
              <a:buNone/>
            </a:pPr>
            <a:r>
              <a:rPr lang="en" sz="2400">
                <a:solidFill>
                  <a:srgbClr val="000000"/>
                </a:solidFill>
                <a:latin typeface="Arial Narrow"/>
                <a:ea typeface="Arial Narrow"/>
                <a:cs typeface="Arial Narrow"/>
                <a:sym typeface="Arial Narrow"/>
              </a:rPr>
              <a:t>East Asian</a:t>
            </a:r>
          </a:p>
          <a:p>
            <a:pPr lvl="0">
              <a:spcBef>
                <a:spcPts val="0"/>
              </a:spcBef>
              <a:buNone/>
            </a:pPr>
            <a:r>
              <a:rPr b="1" lang="en">
                <a:solidFill>
                  <a:srgbClr val="38761D"/>
                </a:solidFill>
                <a:latin typeface="Droid Sans"/>
                <a:ea typeface="Droid Sans"/>
                <a:cs typeface="Droid Sans"/>
                <a:sym typeface="Droid Sans"/>
              </a:rPr>
              <a:t>Middle Eastern</a:t>
            </a:r>
          </a:p>
          <a:p>
            <a:pPr lvl="0">
              <a:spcBef>
                <a:spcPts val="0"/>
              </a:spcBef>
              <a:buNone/>
            </a:pPr>
            <a:r>
              <a:t/>
            </a:r>
            <a:endParaRPr/>
          </a:p>
        </p:txBody>
      </p:sp>
      <p:pic>
        <p:nvPicPr>
          <p:cNvPr id="170" name="Shape 170"/>
          <p:cNvPicPr preferRelativeResize="0"/>
          <p:nvPr/>
        </p:nvPicPr>
        <p:blipFill>
          <a:blip r:embed="rId3">
            <a:alphaModFix/>
          </a:blip>
          <a:stretch>
            <a:fillRect/>
          </a:stretch>
        </p:blipFill>
        <p:spPr>
          <a:xfrm>
            <a:off x="1055650" y="0"/>
            <a:ext cx="3822049" cy="5143499"/>
          </a:xfrm>
          <a:prstGeom prst="rect">
            <a:avLst/>
          </a:prstGeom>
          <a:noFill/>
          <a:ln>
            <a:noFill/>
          </a:ln>
        </p:spPr>
      </p:pic>
      <p:pic>
        <p:nvPicPr>
          <p:cNvPr id="171" name="Shape 171"/>
          <p:cNvPicPr preferRelativeResize="0"/>
          <p:nvPr/>
        </p:nvPicPr>
        <p:blipFill>
          <a:blip r:embed="rId4">
            <a:alphaModFix/>
          </a:blip>
          <a:stretch>
            <a:fillRect/>
          </a:stretch>
        </p:blipFill>
        <p:spPr>
          <a:xfrm>
            <a:off x="4689162" y="106975"/>
            <a:ext cx="4505325" cy="4343400"/>
          </a:xfrm>
          <a:prstGeom prst="rect">
            <a:avLst/>
          </a:prstGeom>
          <a:noFill/>
          <a:ln>
            <a:noFill/>
          </a:ln>
        </p:spPr>
      </p:pic>
      <p:sp>
        <p:nvSpPr>
          <p:cNvPr id="172" name="Shape 172"/>
          <p:cNvSpPr txBox="1"/>
          <p:nvPr>
            <p:ph idx="1" type="body"/>
          </p:nvPr>
        </p:nvSpPr>
        <p:spPr>
          <a:xfrm>
            <a:off x="7417450" y="259500"/>
            <a:ext cx="1653600" cy="4624500"/>
          </a:xfrm>
          <a:prstGeom prst="rect">
            <a:avLst/>
          </a:prstGeom>
        </p:spPr>
        <p:txBody>
          <a:bodyPr anchorCtr="0" anchor="t" bIns="91425" lIns="91425" rIns="91425" tIns="91425">
            <a:noAutofit/>
          </a:bodyPr>
          <a:lstStyle/>
          <a:p>
            <a:pPr lvl="0">
              <a:spcBef>
                <a:spcPts val="0"/>
              </a:spcBef>
              <a:buNone/>
            </a:pPr>
            <a:r>
              <a:t/>
            </a:r>
            <a:endParaRPr sz="2400">
              <a:latin typeface="Chewy"/>
              <a:ea typeface="Chewy"/>
              <a:cs typeface="Chewy"/>
              <a:sym typeface="Chewy"/>
            </a:endParaRPr>
          </a:p>
          <a:p>
            <a:pPr lvl="0" rtl="0">
              <a:spcBef>
                <a:spcPts val="0"/>
              </a:spcBef>
              <a:buNone/>
            </a:pPr>
            <a:r>
              <a:rPr lang="en" sz="2400">
                <a:solidFill>
                  <a:srgbClr val="9900FF"/>
                </a:solidFill>
                <a:latin typeface="Chewy"/>
                <a:ea typeface="Chewy"/>
                <a:cs typeface="Chewy"/>
                <a:sym typeface="Chewy"/>
              </a:rPr>
              <a:t>European</a:t>
            </a:r>
          </a:p>
          <a:p>
            <a:pPr lvl="0" rtl="0">
              <a:spcBef>
                <a:spcPts val="0"/>
              </a:spcBef>
              <a:buNone/>
            </a:pPr>
            <a:r>
              <a:t/>
            </a:r>
            <a:endParaRPr/>
          </a:p>
          <a:p>
            <a:pPr lvl="0">
              <a:spcBef>
                <a:spcPts val="0"/>
              </a:spcBef>
              <a:buNone/>
            </a:pPr>
            <a:r>
              <a:t/>
            </a:r>
            <a:endParaRPr b="1" sz="2400">
              <a:latin typeface="Indie Flower"/>
              <a:ea typeface="Indie Flower"/>
              <a:cs typeface="Indie Flower"/>
              <a:sym typeface="Indie Flower"/>
            </a:endParaRPr>
          </a:p>
          <a:p>
            <a:pPr lvl="0">
              <a:spcBef>
                <a:spcPts val="0"/>
              </a:spcBef>
              <a:buNone/>
            </a:pPr>
            <a:r>
              <a:rPr b="1" lang="en" sz="2400">
                <a:solidFill>
                  <a:srgbClr val="0000FF"/>
                </a:solidFill>
                <a:latin typeface="Indie Flower"/>
                <a:ea typeface="Indie Flower"/>
                <a:cs typeface="Indie Flower"/>
                <a:sym typeface="Indie Flower"/>
              </a:rPr>
              <a:t>SouthAsian</a:t>
            </a:r>
          </a:p>
          <a:p>
            <a:pPr lvl="0" rtl="0">
              <a:spcBef>
                <a:spcPts val="0"/>
              </a:spcBef>
              <a:buNone/>
            </a:pPr>
            <a:r>
              <a:t/>
            </a:r>
            <a:endParaRPr b="1" sz="2400">
              <a:latin typeface="Indie Flower"/>
              <a:ea typeface="Indie Flower"/>
              <a:cs typeface="Indie Flower"/>
              <a:sym typeface="Indie Flower"/>
            </a:endParaRPr>
          </a:p>
          <a:p>
            <a:pPr lvl="0" rtl="0">
              <a:spcBef>
                <a:spcPts val="0"/>
              </a:spcBef>
              <a:buNone/>
            </a:pPr>
            <a:r>
              <a:rPr lang="en">
                <a:solidFill>
                  <a:srgbClr val="FF9900"/>
                </a:solidFill>
              </a:rPr>
              <a:t>Native American</a:t>
            </a:r>
          </a:p>
          <a:p>
            <a:pPr lvl="0" rtl="0">
              <a:spcBef>
                <a:spcPts val="0"/>
              </a:spcBef>
              <a:buNone/>
            </a:pPr>
            <a:r>
              <a:t/>
            </a:r>
            <a:endParaRPr b="1">
              <a:latin typeface="Droid Sans"/>
              <a:ea typeface="Droid Sans"/>
              <a:cs typeface="Droid Sans"/>
              <a:sym typeface="Droid Sans"/>
            </a:endParaRPr>
          </a:p>
          <a:p>
            <a:pPr lvl="0" rt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178" name="Shape 178"/>
          <p:cNvSpPr txBox="1"/>
          <p:nvPr>
            <p:ph idx="1" type="body"/>
          </p:nvPr>
        </p:nvSpPr>
        <p:spPr>
          <a:xfrm>
            <a:off x="6385100" y="268100"/>
            <a:ext cx="2091000" cy="4264200"/>
          </a:xfrm>
          <a:prstGeom prst="rect">
            <a:avLst/>
          </a:prstGeom>
        </p:spPr>
        <p:txBody>
          <a:bodyPr anchorCtr="0" anchor="t" bIns="91425" lIns="91425" rIns="91425" tIns="91425">
            <a:noAutofit/>
          </a:bodyPr>
          <a:lstStyle/>
          <a:p>
            <a:pPr lvl="0">
              <a:spcBef>
                <a:spcPts val="0"/>
              </a:spcBef>
              <a:buNone/>
            </a:pPr>
            <a:r>
              <a:rPr b="1" lang="en" sz="3000">
                <a:solidFill>
                  <a:srgbClr val="CC0000"/>
                </a:solidFill>
                <a:latin typeface="Indie Flower"/>
                <a:ea typeface="Indie Flower"/>
                <a:cs typeface="Indie Flower"/>
                <a:sym typeface="Indie Flower"/>
              </a:rPr>
              <a:t>ability difference</a:t>
            </a:r>
          </a:p>
          <a:p>
            <a:pPr lvl="0">
              <a:spcBef>
                <a:spcPts val="0"/>
              </a:spcBef>
              <a:buNone/>
            </a:pPr>
            <a:r>
              <a:t/>
            </a:r>
            <a:endParaRPr/>
          </a:p>
          <a:p>
            <a:pPr lvl="0">
              <a:spcBef>
                <a:spcPts val="0"/>
              </a:spcBef>
              <a:buNone/>
            </a:pPr>
            <a:r>
              <a:rPr b="1" lang="en" sz="2400">
                <a:latin typeface="Architects Daughter"/>
                <a:ea typeface="Architects Daughter"/>
                <a:cs typeface="Architects Daughter"/>
                <a:sym typeface="Architects Daughter"/>
              </a:rPr>
              <a:t>emotional difference</a:t>
            </a:r>
          </a:p>
          <a:p>
            <a:pPr lvl="0">
              <a:spcBef>
                <a:spcPts val="0"/>
              </a:spcBef>
              <a:buNone/>
            </a:pPr>
            <a:r>
              <a:t/>
            </a:r>
            <a:endParaRPr/>
          </a:p>
          <a:p>
            <a:pPr lvl="0">
              <a:spcBef>
                <a:spcPts val="0"/>
              </a:spcBef>
              <a:buNone/>
            </a:pPr>
            <a:r>
              <a:rPr lang="en" sz="3600">
                <a:solidFill>
                  <a:srgbClr val="38761D"/>
                </a:solidFill>
                <a:latin typeface="Chewy"/>
                <a:ea typeface="Chewy"/>
                <a:cs typeface="Chewy"/>
                <a:sym typeface="Chewy"/>
              </a:rPr>
              <a:t>poverty</a:t>
            </a:r>
          </a:p>
        </p:txBody>
      </p:sp>
      <p:pic>
        <p:nvPicPr>
          <p:cNvPr id="179" name="Shape 179"/>
          <p:cNvPicPr preferRelativeResize="0"/>
          <p:nvPr/>
        </p:nvPicPr>
        <p:blipFill>
          <a:blip r:embed="rId3">
            <a:alphaModFix/>
          </a:blip>
          <a:stretch>
            <a:fillRect/>
          </a:stretch>
        </p:blipFill>
        <p:spPr>
          <a:xfrm>
            <a:off x="119050" y="173200"/>
            <a:ext cx="5937150" cy="4809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x="0" y="0"/>
          <a:ext cx="0" cy="0"/>
          <a:chOff x="0" y="0"/>
          <a:chExt cx="0" cy="0"/>
        </a:xfrm>
      </p:grpSpPr>
      <p:sp>
        <p:nvSpPr>
          <p:cNvPr id="184" name="Shape 184"/>
          <p:cNvSpPr txBox="1"/>
          <p:nvPr>
            <p:ph idx="1" type="body"/>
          </p:nvPr>
        </p:nvSpPr>
        <p:spPr>
          <a:xfrm>
            <a:off x="311650" y="103675"/>
            <a:ext cx="1917000" cy="5104800"/>
          </a:xfrm>
          <a:prstGeom prst="rect">
            <a:avLst/>
          </a:prstGeom>
        </p:spPr>
        <p:txBody>
          <a:bodyPr anchorCtr="0" anchor="t" bIns="91425" lIns="91425" rIns="91425" tIns="91425">
            <a:noAutofit/>
          </a:bodyPr>
          <a:lstStyle/>
          <a:p>
            <a:pPr lvl="0" rtl="0" algn="ctr">
              <a:spcBef>
                <a:spcPts val="0"/>
              </a:spcBef>
              <a:buNone/>
            </a:pPr>
            <a:r>
              <a:t/>
            </a:r>
            <a:endParaRPr b="1" sz="800">
              <a:solidFill>
                <a:srgbClr val="A64D79"/>
              </a:solidFill>
              <a:latin typeface="Indie Flower"/>
              <a:ea typeface="Indie Flower"/>
              <a:cs typeface="Indie Flower"/>
              <a:sym typeface="Indie Flower"/>
            </a:endParaRPr>
          </a:p>
          <a:p>
            <a:pPr lvl="0" rtl="0" algn="ctr">
              <a:spcBef>
                <a:spcPts val="0"/>
              </a:spcBef>
              <a:buNone/>
            </a:pPr>
            <a:r>
              <a:rPr b="1" lang="en" sz="3000">
                <a:solidFill>
                  <a:srgbClr val="A64D79"/>
                </a:solidFill>
                <a:latin typeface="Indie Flower"/>
                <a:ea typeface="Indie Flower"/>
                <a:cs typeface="Indie Flower"/>
                <a:sym typeface="Indie Flower"/>
              </a:rPr>
              <a:t>Jewish</a:t>
            </a:r>
          </a:p>
          <a:p>
            <a:pPr lvl="0" rtl="0" algn="ctr">
              <a:spcBef>
                <a:spcPts val="0"/>
              </a:spcBef>
              <a:buNone/>
            </a:pPr>
            <a:r>
              <a:t/>
            </a:r>
            <a:endParaRPr b="1" sz="800">
              <a:solidFill>
                <a:srgbClr val="0000FF"/>
              </a:solidFill>
              <a:latin typeface="Architects Daughter"/>
              <a:ea typeface="Architects Daughter"/>
              <a:cs typeface="Architects Daughter"/>
              <a:sym typeface="Architects Daughter"/>
            </a:endParaRPr>
          </a:p>
          <a:p>
            <a:pPr lvl="0" rtl="0" algn="ctr">
              <a:spcBef>
                <a:spcPts val="0"/>
              </a:spcBef>
              <a:buNone/>
            </a:pPr>
            <a:r>
              <a:rPr b="1" lang="en" sz="3600">
                <a:solidFill>
                  <a:srgbClr val="0000FF"/>
                </a:solidFill>
                <a:latin typeface="Architects Daughter"/>
                <a:ea typeface="Architects Daughter"/>
                <a:cs typeface="Architects Daughter"/>
                <a:sym typeface="Architects Daughter"/>
              </a:rPr>
              <a:t>Muslim</a:t>
            </a:r>
          </a:p>
          <a:p>
            <a:pPr lvl="0" rtl="0" algn="ctr">
              <a:spcBef>
                <a:spcPts val="0"/>
              </a:spcBef>
              <a:buNone/>
            </a:pPr>
            <a:r>
              <a:t/>
            </a:r>
            <a:endParaRPr b="1" sz="800">
              <a:latin typeface="Arial Narrow"/>
              <a:ea typeface="Arial Narrow"/>
              <a:cs typeface="Arial Narrow"/>
              <a:sym typeface="Arial Narrow"/>
            </a:endParaRPr>
          </a:p>
          <a:p>
            <a:pPr lvl="0" rtl="0" algn="ctr">
              <a:spcBef>
                <a:spcPts val="0"/>
              </a:spcBef>
              <a:buNone/>
            </a:pPr>
            <a:r>
              <a:rPr b="1" lang="en" sz="3600">
                <a:latin typeface="Arial Narrow"/>
                <a:ea typeface="Arial Narrow"/>
                <a:cs typeface="Arial Narrow"/>
                <a:sym typeface="Arial Narrow"/>
              </a:rPr>
              <a:t>Christian</a:t>
            </a:r>
          </a:p>
          <a:p>
            <a:pPr lvl="0" rtl="0" algn="ctr">
              <a:spcBef>
                <a:spcPts val="0"/>
              </a:spcBef>
              <a:buNone/>
            </a:pPr>
            <a:r>
              <a:t/>
            </a:r>
            <a:endParaRPr b="1" sz="800">
              <a:latin typeface="Arial Narrow"/>
              <a:ea typeface="Arial Narrow"/>
              <a:cs typeface="Arial Narrow"/>
              <a:sym typeface="Arial Narrow"/>
            </a:endParaRPr>
          </a:p>
          <a:p>
            <a:pPr lvl="0" algn="ctr">
              <a:spcBef>
                <a:spcPts val="0"/>
              </a:spcBef>
              <a:buNone/>
            </a:pPr>
            <a:r>
              <a:rPr b="1" lang="en" sz="3600">
                <a:solidFill>
                  <a:srgbClr val="FF0000"/>
                </a:solidFill>
                <a:latin typeface="Indie Flower"/>
                <a:ea typeface="Indie Flower"/>
                <a:cs typeface="Indie Flower"/>
                <a:sym typeface="Indie Flower"/>
              </a:rPr>
              <a:t>Buddhist</a:t>
            </a:r>
            <a:r>
              <a:rPr b="1" lang="en" sz="3000">
                <a:latin typeface="Indie Flower"/>
                <a:ea typeface="Indie Flower"/>
                <a:cs typeface="Indie Flower"/>
                <a:sym typeface="Indie Flower"/>
              </a:rPr>
              <a:t> </a:t>
            </a:r>
          </a:p>
        </p:txBody>
      </p:sp>
      <p:pic>
        <p:nvPicPr>
          <p:cNvPr id="185" name="Shape 185"/>
          <p:cNvPicPr preferRelativeResize="0"/>
          <p:nvPr/>
        </p:nvPicPr>
        <p:blipFill>
          <a:blip r:embed="rId3">
            <a:alphaModFix/>
          </a:blip>
          <a:stretch>
            <a:fillRect/>
          </a:stretch>
        </p:blipFill>
        <p:spPr>
          <a:xfrm>
            <a:off x="2228645" y="0"/>
            <a:ext cx="6603649"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idx="1" type="body"/>
          </p:nvPr>
        </p:nvSpPr>
        <p:spPr>
          <a:xfrm>
            <a:off x="6540400" y="158475"/>
            <a:ext cx="2292000" cy="4410300"/>
          </a:xfrm>
          <a:prstGeom prst="rect">
            <a:avLst/>
          </a:prstGeom>
        </p:spPr>
        <p:txBody>
          <a:bodyPr anchorCtr="0" anchor="t" bIns="91425" lIns="91425" rIns="91425" tIns="91425">
            <a:noAutofit/>
          </a:bodyPr>
          <a:lstStyle/>
          <a:p>
            <a:pPr lvl="0" algn="ctr">
              <a:spcBef>
                <a:spcPts val="0"/>
              </a:spcBef>
              <a:buNone/>
            </a:pPr>
            <a:r>
              <a:rPr lang="en" sz="3600">
                <a:latin typeface="Chewy"/>
                <a:ea typeface="Chewy"/>
                <a:cs typeface="Chewy"/>
                <a:sym typeface="Chewy"/>
              </a:rPr>
              <a:t>urban</a:t>
            </a:r>
          </a:p>
          <a:p>
            <a:pPr lvl="0" algn="ctr">
              <a:spcBef>
                <a:spcPts val="0"/>
              </a:spcBef>
              <a:buNone/>
            </a:pPr>
            <a:r>
              <a:t/>
            </a:r>
            <a:endParaRPr sz="3600">
              <a:latin typeface="Chewy"/>
              <a:ea typeface="Chewy"/>
              <a:cs typeface="Chewy"/>
              <a:sym typeface="Chewy"/>
            </a:endParaRPr>
          </a:p>
          <a:p>
            <a:pPr lvl="0" algn="ctr">
              <a:spcBef>
                <a:spcPts val="0"/>
              </a:spcBef>
              <a:buNone/>
            </a:pPr>
            <a:r>
              <a:rPr lang="en" sz="3600">
                <a:solidFill>
                  <a:srgbClr val="6AA84F"/>
                </a:solidFill>
                <a:latin typeface="Chewy"/>
                <a:ea typeface="Chewy"/>
                <a:cs typeface="Chewy"/>
                <a:sym typeface="Chewy"/>
              </a:rPr>
              <a:t>suburban</a:t>
            </a:r>
          </a:p>
          <a:p>
            <a:pPr lvl="0" algn="ctr">
              <a:spcBef>
                <a:spcPts val="0"/>
              </a:spcBef>
              <a:buNone/>
            </a:pPr>
            <a:r>
              <a:t/>
            </a:r>
            <a:endParaRPr sz="3600">
              <a:latin typeface="Chewy"/>
              <a:ea typeface="Chewy"/>
              <a:cs typeface="Chewy"/>
              <a:sym typeface="Chewy"/>
            </a:endParaRPr>
          </a:p>
          <a:p>
            <a:pPr lvl="0" algn="ctr">
              <a:spcBef>
                <a:spcPts val="0"/>
              </a:spcBef>
              <a:buNone/>
            </a:pPr>
            <a:r>
              <a:rPr lang="en" sz="3600">
                <a:solidFill>
                  <a:srgbClr val="A64D79"/>
                </a:solidFill>
                <a:latin typeface="Chewy"/>
                <a:ea typeface="Chewy"/>
                <a:cs typeface="Chewy"/>
                <a:sym typeface="Chewy"/>
              </a:rPr>
              <a:t>rural</a:t>
            </a:r>
          </a:p>
          <a:p>
            <a:pPr lvl="0">
              <a:spcBef>
                <a:spcPts val="0"/>
              </a:spcBef>
              <a:buNone/>
            </a:pPr>
            <a:r>
              <a:t/>
            </a:r>
            <a:endParaRPr/>
          </a:p>
        </p:txBody>
      </p:sp>
      <p:pic>
        <p:nvPicPr>
          <p:cNvPr id="191" name="Shape 191"/>
          <p:cNvPicPr preferRelativeResize="0"/>
          <p:nvPr/>
        </p:nvPicPr>
        <p:blipFill>
          <a:blip r:embed="rId3">
            <a:alphaModFix/>
          </a:blip>
          <a:stretch>
            <a:fillRect/>
          </a:stretch>
        </p:blipFill>
        <p:spPr>
          <a:xfrm>
            <a:off x="182350" y="107700"/>
            <a:ext cx="6046224" cy="4810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265500" y="869025"/>
            <a:ext cx="4045200" cy="3904500"/>
          </a:xfrm>
          <a:prstGeom prst="rect">
            <a:avLst/>
          </a:prstGeom>
        </p:spPr>
        <p:txBody>
          <a:bodyPr anchorCtr="0" anchor="b" bIns="91425" lIns="91425" rIns="91425" tIns="91425">
            <a:noAutofit/>
          </a:bodyPr>
          <a:lstStyle/>
          <a:p>
            <a:pPr lvl="0">
              <a:spcBef>
                <a:spcPts val="0"/>
              </a:spcBef>
              <a:buNone/>
            </a:pPr>
            <a:r>
              <a:rPr lang="en"/>
              <a:t>What did I learn?</a:t>
            </a:r>
          </a:p>
          <a:p>
            <a:pPr lvl="0">
              <a:spcBef>
                <a:spcPts val="0"/>
              </a:spcBef>
              <a:buNone/>
            </a:pPr>
            <a:r>
              <a:t/>
            </a:r>
            <a:endParaRPr/>
          </a:p>
          <a:p>
            <a:pPr lvl="0">
              <a:spcBef>
                <a:spcPts val="0"/>
              </a:spcBef>
              <a:buNone/>
            </a:pPr>
            <a:r>
              <a:t/>
            </a:r>
            <a:endParaRPr/>
          </a:p>
          <a:p>
            <a:pPr lvl="0">
              <a:spcBef>
                <a:spcPts val="0"/>
              </a:spcBef>
              <a:buNone/>
            </a:pPr>
            <a:r>
              <a:rPr lang="en"/>
              <a:t>What I didn’t learn...</a:t>
            </a:r>
          </a:p>
          <a:p>
            <a:pPr lvl="0">
              <a:spcBef>
                <a:spcPts val="0"/>
              </a:spcBef>
              <a:buNone/>
            </a:pPr>
            <a:r>
              <a:t/>
            </a:r>
            <a:endParaRPr/>
          </a:p>
        </p:txBody>
      </p:sp>
      <p:sp>
        <p:nvSpPr>
          <p:cNvPr id="197" name="Shape 197"/>
          <p:cNvSpPr txBox="1"/>
          <p:nvPr>
            <p:ph idx="2" type="body"/>
          </p:nvPr>
        </p:nvSpPr>
        <p:spPr>
          <a:xfrm>
            <a:off x="4578175" y="103300"/>
            <a:ext cx="4479000" cy="4924200"/>
          </a:xfrm>
          <a:prstGeom prst="rect">
            <a:avLst/>
          </a:prstGeom>
        </p:spPr>
        <p:txBody>
          <a:bodyPr anchorCtr="0" anchor="ctr" bIns="91425" lIns="91425" rIns="91425" tIns="91425">
            <a:noAutofit/>
          </a:bodyPr>
          <a:lstStyle/>
          <a:p>
            <a:pPr lvl="0" rtl="0">
              <a:spcBef>
                <a:spcPts val="0"/>
              </a:spcBef>
              <a:buNone/>
            </a:pPr>
            <a:r>
              <a:t/>
            </a:r>
            <a:endParaRPr/>
          </a:p>
          <a:p>
            <a:pPr indent="-228600" lvl="0" marL="457200">
              <a:spcBef>
                <a:spcPts val="0"/>
              </a:spcBef>
            </a:pPr>
            <a:r>
              <a:rPr lang="en"/>
              <a:t>some students had read quite widely. </a:t>
            </a:r>
          </a:p>
          <a:p>
            <a:pPr indent="-228600" lvl="0" marL="457200" rtl="0">
              <a:spcBef>
                <a:spcPts val="0"/>
              </a:spcBef>
            </a:pPr>
            <a:r>
              <a:rPr lang="en"/>
              <a:t>half of my students had little or no experience reading books that featured or explored culture, religion, gender, sexual identity, ability difference, or  class.</a:t>
            </a:r>
          </a:p>
          <a:p>
            <a:pPr lvl="0">
              <a:spcBef>
                <a:spcPts val="0"/>
              </a:spcBef>
              <a:buNone/>
            </a:pPr>
            <a:r>
              <a:t/>
            </a:r>
            <a:endParaRPr/>
          </a:p>
          <a:p>
            <a:pPr indent="-228600" lvl="0" marL="457200">
              <a:spcBef>
                <a:spcPts val="0"/>
              </a:spcBef>
            </a:pPr>
            <a:r>
              <a:rPr lang="en"/>
              <a:t>How did they read and think about these subjects?</a:t>
            </a:r>
          </a:p>
          <a:p>
            <a:pPr indent="-228600" lvl="0" marL="457200">
              <a:spcBef>
                <a:spcPts val="0"/>
              </a:spcBef>
            </a:pPr>
            <a:r>
              <a:rPr lang="en"/>
              <a:t>In what ways could I support their reading -- critical lens, analysis, other points of view?</a:t>
            </a:r>
          </a:p>
          <a:p>
            <a:pPr indent="-228600" lvl="0" marL="457200">
              <a:spcBef>
                <a:spcPts val="0"/>
              </a:spcBef>
            </a:pPr>
            <a:r>
              <a:rPr lang="en"/>
              <a:t>What impact might that have on their reading lives?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0000"/>
        </a:solidFill>
      </p:bgPr>
    </p:bg>
    <p:spTree>
      <p:nvGrpSpPr>
        <p:cNvPr id="201" name="Shape 201"/>
        <p:cNvGrpSpPr/>
        <p:nvPr/>
      </p:nvGrpSpPr>
      <p:grpSpPr>
        <a:xfrm>
          <a:off x="0" y="0"/>
          <a:ext cx="0" cy="0"/>
          <a:chOff x="0" y="0"/>
          <a:chExt cx="0" cy="0"/>
        </a:xfrm>
      </p:grpSpPr>
      <p:pic>
        <p:nvPicPr>
          <p:cNvPr descr="Figure3.jpg" id="202" name="Shape 202"/>
          <p:cNvPicPr preferRelativeResize="0"/>
          <p:nvPr/>
        </p:nvPicPr>
        <p:blipFill>
          <a:blip r:embed="rId3">
            <a:alphaModFix/>
          </a:blip>
          <a:stretch>
            <a:fillRect/>
          </a:stretch>
        </p:blipFill>
        <p:spPr>
          <a:xfrm>
            <a:off x="4423400" y="195050"/>
            <a:ext cx="4513175" cy="4574325"/>
          </a:xfrm>
          <a:prstGeom prst="rect">
            <a:avLst/>
          </a:prstGeom>
          <a:noFill/>
          <a:ln>
            <a:noFill/>
          </a:ln>
        </p:spPr>
      </p:pic>
      <p:sp>
        <p:nvSpPr>
          <p:cNvPr id="203" name="Shape 203"/>
          <p:cNvSpPr txBox="1"/>
          <p:nvPr/>
        </p:nvSpPr>
        <p:spPr>
          <a:xfrm>
            <a:off x="187100" y="92325"/>
            <a:ext cx="5829300" cy="13287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lt1"/>
                </a:solidFill>
                <a:latin typeface="Chewy"/>
                <a:ea typeface="Chewy"/>
                <a:cs typeface="Chewy"/>
                <a:sym typeface="Chewy"/>
              </a:rPr>
              <a:t>How can I promote more inclusive reading experiences?</a:t>
            </a:r>
          </a:p>
          <a:p>
            <a:pPr indent="-381000" lvl="0" marL="457200" rtl="0">
              <a:spcBef>
                <a:spcPts val="0"/>
              </a:spcBef>
              <a:buClr>
                <a:schemeClr val="lt1"/>
              </a:buClr>
              <a:buSzPct val="100000"/>
              <a:buFont typeface="Chewy"/>
              <a:buChar char="●"/>
            </a:pPr>
            <a:r>
              <a:rPr lang="en" sz="2400">
                <a:solidFill>
                  <a:schemeClr val="lt1"/>
                </a:solidFill>
                <a:latin typeface="Chewy"/>
                <a:ea typeface="Chewy"/>
                <a:cs typeface="Chewy"/>
                <a:sym typeface="Chewy"/>
              </a:rPr>
              <a:t>Inventory current selections; fill in the gaps (lots)</a:t>
            </a:r>
          </a:p>
          <a:p>
            <a:pPr indent="-381000" lvl="0" marL="457200" rtl="0">
              <a:spcBef>
                <a:spcPts val="0"/>
              </a:spcBef>
              <a:buClr>
                <a:schemeClr val="lt1"/>
              </a:buClr>
              <a:buSzPct val="100000"/>
              <a:buFont typeface="Chewy"/>
              <a:buChar char="●"/>
            </a:pPr>
            <a:r>
              <a:rPr lang="en" sz="2400">
                <a:solidFill>
                  <a:schemeClr val="lt1"/>
                </a:solidFill>
                <a:latin typeface="Chewy"/>
                <a:ea typeface="Chewy"/>
                <a:cs typeface="Chewy"/>
                <a:sym typeface="Chewy"/>
              </a:rPr>
              <a:t>Change the way I share book by making all books available at all times (for when they were ready/interested)</a:t>
            </a:r>
          </a:p>
          <a:p>
            <a:pPr indent="-381000" lvl="0" marL="457200" rtl="0">
              <a:spcBef>
                <a:spcPts val="0"/>
              </a:spcBef>
              <a:buClr>
                <a:schemeClr val="lt1"/>
              </a:buClr>
              <a:buSzPct val="100000"/>
              <a:buFont typeface="Chewy"/>
              <a:buChar char="●"/>
            </a:pPr>
            <a:r>
              <a:rPr lang="en" sz="2400">
                <a:solidFill>
                  <a:schemeClr val="lt1"/>
                </a:solidFill>
                <a:latin typeface="Chewy"/>
                <a:ea typeface="Chewy"/>
                <a:cs typeface="Chewy"/>
                <a:sym typeface="Chewy"/>
              </a:rPr>
              <a:t>Learn how libraries work (categories, protecting books)</a:t>
            </a:r>
          </a:p>
          <a:p>
            <a:pPr indent="-381000" lvl="0" marL="457200" rtl="0">
              <a:spcBef>
                <a:spcPts val="0"/>
              </a:spcBef>
              <a:buClr>
                <a:schemeClr val="lt1"/>
              </a:buClr>
              <a:buSzPct val="100000"/>
              <a:buFont typeface="Chewy"/>
              <a:buChar char="●"/>
            </a:pPr>
            <a:r>
              <a:rPr lang="en" sz="2400">
                <a:solidFill>
                  <a:schemeClr val="lt1"/>
                </a:solidFill>
                <a:latin typeface="Chewy"/>
                <a:ea typeface="Chewy"/>
                <a:cs typeface="Chewy"/>
                <a:sym typeface="Chewy"/>
              </a:rPr>
              <a:t>Read recommended books from Nerdy Book Club, We Need Diverse Books, Epic Reads, Brightly, Disability in Kidlit</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7" name="Shape 207"/>
        <p:cNvGrpSpPr/>
        <p:nvPr/>
      </p:nvGrpSpPr>
      <p:grpSpPr>
        <a:xfrm>
          <a:off x="0" y="0"/>
          <a:ext cx="0" cy="0"/>
          <a:chOff x="0" y="0"/>
          <a:chExt cx="0" cy="0"/>
        </a:xfrm>
      </p:grpSpPr>
      <p:sp>
        <p:nvSpPr>
          <p:cNvPr id="208" name="Shape 20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pic>
        <p:nvPicPr>
          <p:cNvPr id="209" name="Shape 209"/>
          <p:cNvPicPr preferRelativeResize="0"/>
          <p:nvPr/>
        </p:nvPicPr>
        <p:blipFill>
          <a:blip r:embed="rId3">
            <a:alphaModFix/>
          </a:blip>
          <a:stretch>
            <a:fillRect/>
          </a:stretch>
        </p:blipFill>
        <p:spPr>
          <a:xfrm>
            <a:off x="0" y="-2"/>
            <a:ext cx="1058499" cy="1590950"/>
          </a:xfrm>
          <a:prstGeom prst="rect">
            <a:avLst/>
          </a:prstGeom>
          <a:noFill/>
          <a:ln>
            <a:noFill/>
          </a:ln>
        </p:spPr>
      </p:pic>
      <p:pic>
        <p:nvPicPr>
          <p:cNvPr id="210" name="Shape 210"/>
          <p:cNvPicPr preferRelativeResize="0"/>
          <p:nvPr/>
        </p:nvPicPr>
        <p:blipFill>
          <a:blip r:embed="rId4">
            <a:alphaModFix/>
          </a:blip>
          <a:stretch>
            <a:fillRect/>
          </a:stretch>
        </p:blipFill>
        <p:spPr>
          <a:xfrm>
            <a:off x="-1" y="1590948"/>
            <a:ext cx="964200" cy="1153324"/>
          </a:xfrm>
          <a:prstGeom prst="rect">
            <a:avLst/>
          </a:prstGeom>
          <a:noFill/>
          <a:ln>
            <a:noFill/>
          </a:ln>
        </p:spPr>
      </p:pic>
      <p:pic>
        <p:nvPicPr>
          <p:cNvPr id="211" name="Shape 211"/>
          <p:cNvPicPr preferRelativeResize="0"/>
          <p:nvPr/>
        </p:nvPicPr>
        <p:blipFill>
          <a:blip r:embed="rId5">
            <a:alphaModFix/>
          </a:blip>
          <a:stretch>
            <a:fillRect/>
          </a:stretch>
        </p:blipFill>
        <p:spPr>
          <a:xfrm>
            <a:off x="0" y="2744276"/>
            <a:ext cx="862748" cy="1295900"/>
          </a:xfrm>
          <a:prstGeom prst="rect">
            <a:avLst/>
          </a:prstGeom>
          <a:noFill/>
          <a:ln>
            <a:noFill/>
          </a:ln>
        </p:spPr>
      </p:pic>
      <p:pic>
        <p:nvPicPr>
          <p:cNvPr id="212" name="Shape 212"/>
          <p:cNvPicPr preferRelativeResize="0"/>
          <p:nvPr/>
        </p:nvPicPr>
        <p:blipFill>
          <a:blip r:embed="rId6">
            <a:alphaModFix/>
          </a:blip>
          <a:stretch>
            <a:fillRect/>
          </a:stretch>
        </p:blipFill>
        <p:spPr>
          <a:xfrm>
            <a:off x="1058497" y="64947"/>
            <a:ext cx="862749" cy="1332850"/>
          </a:xfrm>
          <a:prstGeom prst="rect">
            <a:avLst/>
          </a:prstGeom>
          <a:noFill/>
          <a:ln>
            <a:noFill/>
          </a:ln>
        </p:spPr>
      </p:pic>
      <p:pic>
        <p:nvPicPr>
          <p:cNvPr id="213" name="Shape 213"/>
          <p:cNvPicPr preferRelativeResize="0"/>
          <p:nvPr/>
        </p:nvPicPr>
        <p:blipFill>
          <a:blip r:embed="rId7">
            <a:alphaModFix/>
          </a:blip>
          <a:stretch>
            <a:fillRect/>
          </a:stretch>
        </p:blipFill>
        <p:spPr>
          <a:xfrm>
            <a:off x="1007774" y="1450323"/>
            <a:ext cx="775166" cy="1153325"/>
          </a:xfrm>
          <a:prstGeom prst="rect">
            <a:avLst/>
          </a:prstGeom>
          <a:noFill/>
          <a:ln>
            <a:noFill/>
          </a:ln>
        </p:spPr>
      </p:pic>
      <p:pic>
        <p:nvPicPr>
          <p:cNvPr id="214" name="Shape 214"/>
          <p:cNvPicPr preferRelativeResize="0"/>
          <p:nvPr/>
        </p:nvPicPr>
        <p:blipFill>
          <a:blip r:embed="rId8">
            <a:alphaModFix/>
          </a:blip>
          <a:stretch>
            <a:fillRect/>
          </a:stretch>
        </p:blipFill>
        <p:spPr>
          <a:xfrm>
            <a:off x="1023412" y="2656174"/>
            <a:ext cx="775175" cy="1199398"/>
          </a:xfrm>
          <a:prstGeom prst="rect">
            <a:avLst/>
          </a:prstGeom>
          <a:noFill/>
          <a:ln>
            <a:noFill/>
          </a:ln>
        </p:spPr>
      </p:pic>
      <p:pic>
        <p:nvPicPr>
          <p:cNvPr id="215" name="Shape 215"/>
          <p:cNvPicPr preferRelativeResize="0"/>
          <p:nvPr/>
        </p:nvPicPr>
        <p:blipFill>
          <a:blip r:embed="rId9">
            <a:alphaModFix/>
          </a:blip>
          <a:stretch>
            <a:fillRect/>
          </a:stretch>
        </p:blipFill>
        <p:spPr>
          <a:xfrm>
            <a:off x="8057648" y="64939"/>
            <a:ext cx="1058499" cy="1586158"/>
          </a:xfrm>
          <a:prstGeom prst="rect">
            <a:avLst/>
          </a:prstGeom>
          <a:noFill/>
          <a:ln>
            <a:noFill/>
          </a:ln>
        </p:spPr>
      </p:pic>
      <p:pic>
        <p:nvPicPr>
          <p:cNvPr id="216" name="Shape 216"/>
          <p:cNvPicPr preferRelativeResize="0"/>
          <p:nvPr/>
        </p:nvPicPr>
        <p:blipFill>
          <a:blip r:embed="rId10">
            <a:alphaModFix/>
          </a:blip>
          <a:stretch>
            <a:fillRect/>
          </a:stretch>
        </p:blipFill>
        <p:spPr>
          <a:xfrm>
            <a:off x="8104825" y="1590950"/>
            <a:ext cx="964175" cy="1201550"/>
          </a:xfrm>
          <a:prstGeom prst="rect">
            <a:avLst/>
          </a:prstGeom>
          <a:noFill/>
          <a:ln>
            <a:noFill/>
          </a:ln>
        </p:spPr>
      </p:pic>
      <p:pic>
        <p:nvPicPr>
          <p:cNvPr id="217" name="Shape 217"/>
          <p:cNvPicPr preferRelativeResize="0"/>
          <p:nvPr/>
        </p:nvPicPr>
        <p:blipFill>
          <a:blip r:embed="rId11">
            <a:alphaModFix/>
          </a:blip>
          <a:stretch>
            <a:fillRect/>
          </a:stretch>
        </p:blipFill>
        <p:spPr>
          <a:xfrm>
            <a:off x="8104824" y="2725900"/>
            <a:ext cx="964174" cy="1332650"/>
          </a:xfrm>
          <a:prstGeom prst="rect">
            <a:avLst/>
          </a:prstGeom>
          <a:noFill/>
          <a:ln>
            <a:noFill/>
          </a:ln>
        </p:spPr>
      </p:pic>
      <p:pic>
        <p:nvPicPr>
          <p:cNvPr id="218" name="Shape 218"/>
          <p:cNvPicPr preferRelativeResize="0"/>
          <p:nvPr/>
        </p:nvPicPr>
        <p:blipFill>
          <a:blip r:embed="rId12">
            <a:alphaModFix/>
          </a:blip>
          <a:stretch>
            <a:fillRect/>
          </a:stretch>
        </p:blipFill>
        <p:spPr>
          <a:xfrm>
            <a:off x="1959247" y="0"/>
            <a:ext cx="3536604" cy="5143499"/>
          </a:xfrm>
          <a:prstGeom prst="rect">
            <a:avLst/>
          </a:prstGeom>
          <a:noFill/>
          <a:ln>
            <a:noFill/>
          </a:ln>
        </p:spPr>
      </p:pic>
      <p:pic>
        <p:nvPicPr>
          <p:cNvPr id="219" name="Shape 219"/>
          <p:cNvPicPr preferRelativeResize="0"/>
          <p:nvPr/>
        </p:nvPicPr>
        <p:blipFill>
          <a:blip r:embed="rId13">
            <a:alphaModFix/>
          </a:blip>
          <a:stretch>
            <a:fillRect/>
          </a:stretch>
        </p:blipFill>
        <p:spPr>
          <a:xfrm>
            <a:off x="4204050" y="631375"/>
            <a:ext cx="2885825" cy="5143500"/>
          </a:xfrm>
          <a:prstGeom prst="rect">
            <a:avLst/>
          </a:prstGeom>
          <a:noFill/>
          <a:ln>
            <a:noFill/>
          </a:ln>
        </p:spPr>
      </p:pic>
      <p:pic>
        <p:nvPicPr>
          <p:cNvPr id="220" name="Shape 220"/>
          <p:cNvPicPr preferRelativeResize="0"/>
          <p:nvPr/>
        </p:nvPicPr>
        <p:blipFill>
          <a:blip r:embed="rId14">
            <a:alphaModFix/>
          </a:blip>
          <a:stretch>
            <a:fillRect/>
          </a:stretch>
        </p:blipFill>
        <p:spPr>
          <a:xfrm>
            <a:off x="7115237" y="2849645"/>
            <a:ext cx="964200" cy="1201541"/>
          </a:xfrm>
          <a:prstGeom prst="rect">
            <a:avLst/>
          </a:prstGeom>
          <a:noFill/>
          <a:ln>
            <a:noFill/>
          </a:ln>
        </p:spPr>
      </p:pic>
      <p:pic>
        <p:nvPicPr>
          <p:cNvPr id="221" name="Shape 221"/>
          <p:cNvPicPr preferRelativeResize="0"/>
          <p:nvPr/>
        </p:nvPicPr>
        <p:blipFill>
          <a:blip r:embed="rId15">
            <a:alphaModFix/>
          </a:blip>
          <a:stretch>
            <a:fillRect/>
          </a:stretch>
        </p:blipFill>
        <p:spPr>
          <a:xfrm>
            <a:off x="6176400" y="-4931"/>
            <a:ext cx="964200" cy="1472618"/>
          </a:xfrm>
          <a:prstGeom prst="rect">
            <a:avLst/>
          </a:prstGeom>
          <a:noFill/>
          <a:ln>
            <a:noFill/>
          </a:ln>
        </p:spPr>
      </p:pic>
      <p:pic>
        <p:nvPicPr>
          <p:cNvPr id="222" name="Shape 222"/>
          <p:cNvPicPr preferRelativeResize="0"/>
          <p:nvPr/>
        </p:nvPicPr>
        <p:blipFill>
          <a:blip r:embed="rId16">
            <a:alphaModFix/>
          </a:blip>
          <a:stretch>
            <a:fillRect/>
          </a:stretch>
        </p:blipFill>
        <p:spPr>
          <a:xfrm>
            <a:off x="7140599" y="21566"/>
            <a:ext cx="964199" cy="1419610"/>
          </a:xfrm>
          <a:prstGeom prst="rect">
            <a:avLst/>
          </a:prstGeom>
          <a:noFill/>
          <a:ln>
            <a:noFill/>
          </a:ln>
        </p:spPr>
      </p:pic>
      <p:pic>
        <p:nvPicPr>
          <p:cNvPr id="223" name="Shape 223"/>
          <p:cNvPicPr preferRelativeResize="0"/>
          <p:nvPr/>
        </p:nvPicPr>
        <p:blipFill>
          <a:blip r:embed="rId17">
            <a:alphaModFix/>
          </a:blip>
          <a:stretch>
            <a:fillRect/>
          </a:stretch>
        </p:blipFill>
        <p:spPr>
          <a:xfrm>
            <a:off x="7115237" y="1438610"/>
            <a:ext cx="964199" cy="1458000"/>
          </a:xfrm>
          <a:prstGeom prst="rect">
            <a:avLst/>
          </a:prstGeom>
          <a:noFill/>
          <a:ln>
            <a:noFill/>
          </a:ln>
        </p:spPr>
      </p:pic>
      <p:pic>
        <p:nvPicPr>
          <p:cNvPr id="224" name="Shape 224"/>
          <p:cNvPicPr preferRelativeResize="0"/>
          <p:nvPr/>
        </p:nvPicPr>
        <p:blipFill>
          <a:blip r:embed="rId18">
            <a:alphaModFix/>
          </a:blip>
          <a:stretch>
            <a:fillRect/>
          </a:stretch>
        </p:blipFill>
        <p:spPr>
          <a:xfrm>
            <a:off x="7068075" y="4051200"/>
            <a:ext cx="1058499" cy="1201549"/>
          </a:xfrm>
          <a:prstGeom prst="rect">
            <a:avLst/>
          </a:prstGeom>
          <a:noFill/>
          <a:ln>
            <a:noFill/>
          </a:ln>
        </p:spPr>
      </p:pic>
      <p:pic>
        <p:nvPicPr>
          <p:cNvPr id="225" name="Shape 225"/>
          <p:cNvPicPr preferRelativeResize="0"/>
          <p:nvPr/>
        </p:nvPicPr>
        <p:blipFill>
          <a:blip r:embed="rId19">
            <a:alphaModFix/>
          </a:blip>
          <a:stretch>
            <a:fillRect/>
          </a:stretch>
        </p:blipFill>
        <p:spPr>
          <a:xfrm>
            <a:off x="50725" y="3855586"/>
            <a:ext cx="862749" cy="1290437"/>
          </a:xfrm>
          <a:prstGeom prst="rect">
            <a:avLst/>
          </a:prstGeom>
          <a:noFill/>
          <a:ln>
            <a:noFill/>
          </a:ln>
        </p:spPr>
      </p:pic>
      <p:pic>
        <p:nvPicPr>
          <p:cNvPr id="226" name="Shape 226"/>
          <p:cNvPicPr preferRelativeResize="0"/>
          <p:nvPr/>
        </p:nvPicPr>
        <p:blipFill>
          <a:blip r:embed="rId20">
            <a:alphaModFix/>
          </a:blip>
          <a:stretch>
            <a:fillRect/>
          </a:stretch>
        </p:blipFill>
        <p:spPr>
          <a:xfrm>
            <a:off x="979622" y="3850479"/>
            <a:ext cx="862749" cy="1300643"/>
          </a:xfrm>
          <a:prstGeom prst="rect">
            <a:avLst/>
          </a:prstGeom>
          <a:noFill/>
          <a:ln>
            <a:noFill/>
          </a:ln>
        </p:spPr>
      </p:pic>
      <p:pic>
        <p:nvPicPr>
          <p:cNvPr id="227" name="Shape 227"/>
          <p:cNvPicPr preferRelativeResize="0"/>
          <p:nvPr/>
        </p:nvPicPr>
        <p:blipFill>
          <a:blip r:embed="rId21">
            <a:alphaModFix/>
          </a:blip>
          <a:stretch>
            <a:fillRect/>
          </a:stretch>
        </p:blipFill>
        <p:spPr>
          <a:xfrm>
            <a:off x="8104825" y="4051200"/>
            <a:ext cx="1058500" cy="1294125"/>
          </a:xfrm>
          <a:prstGeom prst="rect">
            <a:avLst/>
          </a:prstGeom>
          <a:noFill/>
          <a:ln>
            <a:noFill/>
          </a:ln>
        </p:spPr>
      </p:pic>
      <p:pic>
        <p:nvPicPr>
          <p:cNvPr id="228" name="Shape 228"/>
          <p:cNvPicPr preferRelativeResize="0"/>
          <p:nvPr/>
        </p:nvPicPr>
        <p:blipFill>
          <a:blip r:embed="rId22">
            <a:alphaModFix/>
          </a:blip>
          <a:stretch>
            <a:fillRect/>
          </a:stretch>
        </p:blipFill>
        <p:spPr>
          <a:xfrm>
            <a:off x="6314700" y="1938173"/>
            <a:ext cx="775175" cy="1192577"/>
          </a:xfrm>
          <a:prstGeom prst="rect">
            <a:avLst/>
          </a:prstGeom>
          <a:noFill/>
          <a:ln>
            <a:noFill/>
          </a:ln>
        </p:spPr>
      </p:pic>
      <p:pic>
        <p:nvPicPr>
          <p:cNvPr id="229" name="Shape 229"/>
          <p:cNvPicPr preferRelativeResize="0"/>
          <p:nvPr/>
        </p:nvPicPr>
        <p:blipFill>
          <a:blip r:embed="rId23">
            <a:alphaModFix/>
          </a:blip>
          <a:stretch>
            <a:fillRect/>
          </a:stretch>
        </p:blipFill>
        <p:spPr>
          <a:xfrm>
            <a:off x="6314700" y="3130750"/>
            <a:ext cx="775174" cy="1179811"/>
          </a:xfrm>
          <a:prstGeom prst="rect">
            <a:avLst/>
          </a:prstGeom>
          <a:noFill/>
          <a:ln>
            <a:noFill/>
          </a:ln>
        </p:spPr>
      </p:pic>
      <p:pic>
        <p:nvPicPr>
          <p:cNvPr id="230" name="Shape 230"/>
          <p:cNvPicPr preferRelativeResize="0"/>
          <p:nvPr/>
        </p:nvPicPr>
        <p:blipFill>
          <a:blip r:embed="rId24">
            <a:alphaModFix/>
          </a:blip>
          <a:stretch>
            <a:fillRect/>
          </a:stretch>
        </p:blipFill>
        <p:spPr>
          <a:xfrm>
            <a:off x="6103900" y="4310575"/>
            <a:ext cx="964175" cy="1034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0000"/>
        </a:solidFill>
      </p:bgPr>
    </p:bg>
    <p:spTree>
      <p:nvGrpSpPr>
        <p:cNvPr id="234" name="Shape 234"/>
        <p:cNvGrpSpPr/>
        <p:nvPr/>
      </p:nvGrpSpPr>
      <p:grpSpPr>
        <a:xfrm>
          <a:off x="0" y="0"/>
          <a:ext cx="0" cy="0"/>
          <a:chOff x="0" y="0"/>
          <a:chExt cx="0" cy="0"/>
        </a:xfrm>
      </p:grpSpPr>
      <p:pic>
        <p:nvPicPr>
          <p:cNvPr descr="Figure4.jpg" id="235" name="Shape 235"/>
          <p:cNvPicPr preferRelativeResize="0"/>
          <p:nvPr/>
        </p:nvPicPr>
        <p:blipFill>
          <a:blip r:embed="rId3">
            <a:alphaModFix/>
          </a:blip>
          <a:stretch>
            <a:fillRect/>
          </a:stretch>
        </p:blipFill>
        <p:spPr>
          <a:xfrm>
            <a:off x="0" y="0"/>
            <a:ext cx="4348550" cy="5143500"/>
          </a:xfrm>
          <a:prstGeom prst="rect">
            <a:avLst/>
          </a:prstGeom>
          <a:noFill/>
          <a:ln>
            <a:noFill/>
          </a:ln>
        </p:spPr>
      </p:pic>
      <p:pic>
        <p:nvPicPr>
          <p:cNvPr descr="12523080_10207483172530777_4036871562764973243_n.jpg" id="236" name="Shape 236"/>
          <p:cNvPicPr preferRelativeResize="0"/>
          <p:nvPr/>
        </p:nvPicPr>
        <p:blipFill>
          <a:blip r:embed="rId4">
            <a:alphaModFix/>
          </a:blip>
          <a:stretch>
            <a:fillRect/>
          </a:stretch>
        </p:blipFill>
        <p:spPr>
          <a:xfrm>
            <a:off x="4342400" y="-137400"/>
            <a:ext cx="4839100" cy="2637174"/>
          </a:xfrm>
          <a:prstGeom prst="rect">
            <a:avLst/>
          </a:prstGeom>
          <a:noFill/>
          <a:ln>
            <a:noFill/>
          </a:ln>
        </p:spPr>
      </p:pic>
      <p:pic>
        <p:nvPicPr>
          <p:cNvPr descr="12523192_10207483174490826_5563135889970114208_n.jpg" id="237" name="Shape 237"/>
          <p:cNvPicPr preferRelativeResize="0"/>
          <p:nvPr/>
        </p:nvPicPr>
        <p:blipFill>
          <a:blip r:embed="rId5">
            <a:alphaModFix/>
          </a:blip>
          <a:stretch>
            <a:fillRect/>
          </a:stretch>
        </p:blipFill>
        <p:spPr>
          <a:xfrm>
            <a:off x="4304900" y="2499775"/>
            <a:ext cx="4914100" cy="2764524"/>
          </a:xfrm>
          <a:prstGeom prst="rect">
            <a:avLst/>
          </a:prstGeom>
          <a:noFill/>
          <a:ln>
            <a:noFill/>
          </a:ln>
        </p:spPr>
      </p:pic>
      <p:sp>
        <p:nvSpPr>
          <p:cNvPr id="238" name="Shape 238"/>
          <p:cNvSpPr txBox="1"/>
          <p:nvPr/>
        </p:nvSpPr>
        <p:spPr>
          <a:xfrm>
            <a:off x="1473850" y="562525"/>
            <a:ext cx="5644200" cy="3313500"/>
          </a:xfrm>
          <a:prstGeom prst="rect">
            <a:avLst/>
          </a:prstGeom>
          <a:solidFill>
            <a:srgbClr val="FFF2CC"/>
          </a:solidFill>
          <a:ln>
            <a:noFill/>
          </a:ln>
        </p:spPr>
        <p:txBody>
          <a:bodyPr anchorCtr="0" anchor="t" bIns="91425" lIns="91425" rIns="91425" tIns="91425">
            <a:noAutofit/>
          </a:bodyPr>
          <a:lstStyle/>
          <a:p>
            <a:pPr lvl="0">
              <a:spcBef>
                <a:spcPts val="0"/>
              </a:spcBef>
              <a:buNone/>
            </a:pPr>
            <a:r>
              <a:rPr lang="en" sz="3000"/>
              <a:t>How can I afford a classroom library?</a:t>
            </a:r>
          </a:p>
          <a:p>
            <a:pPr indent="-419100" lvl="0" marL="457200">
              <a:spcBef>
                <a:spcPts val="0"/>
              </a:spcBef>
              <a:buSzPct val="100000"/>
              <a:buChar char="●"/>
            </a:pPr>
            <a:r>
              <a:rPr lang="en" sz="3000"/>
              <a:t>Grants</a:t>
            </a:r>
          </a:p>
          <a:p>
            <a:pPr indent="-419100" lvl="0" marL="457200">
              <a:spcBef>
                <a:spcPts val="0"/>
              </a:spcBef>
              <a:buSzPct val="100000"/>
              <a:buChar char="●"/>
            </a:pPr>
            <a:r>
              <a:rPr lang="en" sz="3000"/>
              <a:t>Students gift a book to the classroom</a:t>
            </a:r>
          </a:p>
          <a:p>
            <a:pPr indent="-419100" lvl="0" marL="457200" rtl="0">
              <a:spcBef>
                <a:spcPts val="0"/>
              </a:spcBef>
              <a:buSzPct val="100000"/>
              <a:buChar char="●"/>
            </a:pPr>
            <a:r>
              <a:rPr lang="en" sz="3000"/>
              <a:t>Book deals online</a:t>
            </a:r>
          </a:p>
          <a:p>
            <a:pPr indent="-419100" lvl="0" marL="457200">
              <a:spcBef>
                <a:spcPts val="0"/>
              </a:spcBef>
              <a:buSzPct val="100000"/>
              <a:buChar char="●"/>
            </a:pPr>
            <a:r>
              <a:rPr lang="en" sz="3000"/>
              <a:t>Crowd funding</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09" name="Shape 109"/>
        <p:cNvGrpSpPr/>
        <p:nvPr/>
      </p:nvGrpSpPr>
      <p:grpSpPr>
        <a:xfrm>
          <a:off x="0" y="0"/>
          <a:ext cx="0" cy="0"/>
          <a:chOff x="0" y="0"/>
          <a:chExt cx="0" cy="0"/>
        </a:xfrm>
      </p:grpSpPr>
      <p:sp>
        <p:nvSpPr>
          <p:cNvPr id="110" name="Shape 110"/>
          <p:cNvSpPr txBox="1"/>
          <p:nvPr/>
        </p:nvSpPr>
        <p:spPr>
          <a:xfrm>
            <a:off x="190975" y="149325"/>
            <a:ext cx="8322900" cy="4193400"/>
          </a:xfrm>
          <a:prstGeom prst="rect">
            <a:avLst/>
          </a:prstGeom>
          <a:noFill/>
          <a:ln>
            <a:noFill/>
          </a:ln>
        </p:spPr>
        <p:txBody>
          <a:bodyPr anchorCtr="0" anchor="t" bIns="91425" lIns="91425" rIns="91425" tIns="91425">
            <a:noAutofit/>
          </a:bodyPr>
          <a:lstStyle/>
          <a:p>
            <a:pPr lvl="0" algn="ctr">
              <a:spcBef>
                <a:spcPts val="0"/>
              </a:spcBef>
              <a:buNone/>
            </a:pPr>
            <a:r>
              <a:rPr lang="en" sz="2400">
                <a:solidFill>
                  <a:schemeClr val="lt1"/>
                </a:solidFill>
                <a:latin typeface="Cambria"/>
                <a:ea typeface="Cambria"/>
                <a:cs typeface="Cambria"/>
                <a:sym typeface="Cambria"/>
              </a:rPr>
              <a:t>Are the books in your “curriculum” inclusive*? </a:t>
            </a:r>
          </a:p>
          <a:p>
            <a:pPr lvl="0" rtl="0" algn="ctr">
              <a:spcBef>
                <a:spcPts val="0"/>
              </a:spcBef>
              <a:buNone/>
            </a:pPr>
            <a:r>
              <a:rPr lang="en" sz="2400">
                <a:solidFill>
                  <a:schemeClr val="lt1"/>
                </a:solidFill>
                <a:latin typeface="Cambria"/>
                <a:ea typeface="Cambria"/>
                <a:cs typeface="Cambria"/>
                <a:sym typeface="Cambria"/>
              </a:rPr>
              <a:t> </a:t>
            </a:r>
          </a:p>
          <a:p>
            <a:pPr lvl="0" algn="ctr">
              <a:spcBef>
                <a:spcPts val="0"/>
              </a:spcBef>
              <a:buNone/>
            </a:pPr>
            <a:r>
              <a:rPr lang="en" sz="2400">
                <a:solidFill>
                  <a:schemeClr val="lt1"/>
                </a:solidFill>
                <a:latin typeface="Cambria"/>
                <a:ea typeface="Cambria"/>
                <a:cs typeface="Cambria"/>
                <a:sym typeface="Cambria"/>
              </a:rPr>
              <a:t>gender</a:t>
            </a:r>
          </a:p>
          <a:p>
            <a:pPr lvl="0" algn="ctr">
              <a:spcBef>
                <a:spcPts val="0"/>
              </a:spcBef>
              <a:buNone/>
            </a:pPr>
            <a:r>
              <a:rPr lang="en" sz="2400">
                <a:solidFill>
                  <a:schemeClr val="lt1"/>
                </a:solidFill>
                <a:latin typeface="Cambria"/>
                <a:ea typeface="Cambria"/>
                <a:cs typeface="Cambria"/>
                <a:sym typeface="Cambria"/>
              </a:rPr>
              <a:t>sexuality</a:t>
            </a:r>
          </a:p>
          <a:p>
            <a:pPr lvl="0" rtl="0" algn="ctr">
              <a:spcBef>
                <a:spcPts val="0"/>
              </a:spcBef>
              <a:buNone/>
            </a:pPr>
            <a:r>
              <a:rPr lang="en" sz="2400">
                <a:solidFill>
                  <a:schemeClr val="lt1"/>
                </a:solidFill>
                <a:latin typeface="Cambria"/>
                <a:ea typeface="Cambria"/>
                <a:cs typeface="Cambria"/>
                <a:sym typeface="Cambria"/>
              </a:rPr>
              <a:t>ability</a:t>
            </a:r>
          </a:p>
          <a:p>
            <a:pPr lvl="0" algn="ctr">
              <a:spcBef>
                <a:spcPts val="0"/>
              </a:spcBef>
              <a:buNone/>
            </a:pPr>
            <a:r>
              <a:rPr lang="en" sz="2400">
                <a:solidFill>
                  <a:schemeClr val="lt1"/>
                </a:solidFill>
                <a:latin typeface="Cambria"/>
                <a:ea typeface="Cambria"/>
                <a:cs typeface="Cambria"/>
                <a:sym typeface="Cambria"/>
              </a:rPr>
              <a:t> race</a:t>
            </a:r>
          </a:p>
          <a:p>
            <a:pPr lvl="0" algn="ctr">
              <a:spcBef>
                <a:spcPts val="0"/>
              </a:spcBef>
              <a:buNone/>
            </a:pPr>
            <a:r>
              <a:rPr lang="en" sz="2400">
                <a:solidFill>
                  <a:schemeClr val="lt1"/>
                </a:solidFill>
                <a:latin typeface="Cambria"/>
                <a:ea typeface="Cambria"/>
                <a:cs typeface="Cambria"/>
                <a:sym typeface="Cambria"/>
              </a:rPr>
              <a:t>culture</a:t>
            </a:r>
          </a:p>
          <a:p>
            <a:pPr lvl="0" rtl="0" algn="ctr">
              <a:spcBef>
                <a:spcPts val="0"/>
              </a:spcBef>
              <a:buNone/>
            </a:pPr>
            <a:r>
              <a:rPr lang="en" sz="2400">
                <a:solidFill>
                  <a:schemeClr val="lt1"/>
                </a:solidFill>
                <a:latin typeface="Cambria"/>
                <a:ea typeface="Cambria"/>
                <a:cs typeface="Cambria"/>
                <a:sym typeface="Cambria"/>
              </a:rPr>
              <a:t> religion </a:t>
            </a:r>
          </a:p>
          <a:p>
            <a:pPr lvl="0" algn="ctr">
              <a:spcBef>
                <a:spcPts val="0"/>
              </a:spcBef>
              <a:buNone/>
            </a:pPr>
            <a:r>
              <a:rPr lang="en" sz="2400">
                <a:solidFill>
                  <a:schemeClr val="lt1"/>
                </a:solidFill>
                <a:latin typeface="Cambria"/>
                <a:ea typeface="Cambria"/>
                <a:cs typeface="Cambria"/>
                <a:sym typeface="Cambria"/>
              </a:rPr>
              <a:t>geography</a:t>
            </a:r>
          </a:p>
          <a:p>
            <a:pPr lvl="0" rtl="0" algn="ctr">
              <a:spcBef>
                <a:spcPts val="0"/>
              </a:spcBef>
              <a:buNone/>
            </a:pPr>
            <a:r>
              <a:rPr lang="en" sz="2400">
                <a:solidFill>
                  <a:schemeClr val="lt1"/>
                </a:solidFill>
                <a:latin typeface="Cambria"/>
                <a:ea typeface="Cambria"/>
                <a:cs typeface="Cambria"/>
                <a:sym typeface="Cambria"/>
              </a:rPr>
              <a:t>language</a:t>
            </a:r>
          </a:p>
          <a:p>
            <a:pPr lvl="0" rtl="0" algn="ctr">
              <a:spcBef>
                <a:spcPts val="0"/>
              </a:spcBef>
              <a:buNone/>
            </a:pPr>
            <a:r>
              <a:rPr lang="en" sz="2400">
                <a:solidFill>
                  <a:schemeClr val="lt1"/>
                </a:solidFill>
                <a:latin typeface="Cambria"/>
                <a:ea typeface="Cambria"/>
                <a:cs typeface="Cambria"/>
                <a:sym typeface="Cambria"/>
              </a:rPr>
              <a:t>class</a:t>
            </a:r>
          </a:p>
          <a:p>
            <a:pPr lvl="0" rtl="0" algn="ctr">
              <a:spcBef>
                <a:spcPts val="0"/>
              </a:spcBef>
              <a:buNone/>
            </a:pPr>
            <a:r>
              <a:t/>
            </a:r>
            <a:endParaRPr sz="2400">
              <a:solidFill>
                <a:schemeClr val="lt1"/>
              </a:solidFill>
              <a:latin typeface="Cambria"/>
              <a:ea typeface="Cambria"/>
              <a:cs typeface="Cambria"/>
              <a:sym typeface="Cambria"/>
            </a:endParaRPr>
          </a:p>
          <a:p>
            <a:pPr lvl="0" rtl="0" algn="ctr">
              <a:spcBef>
                <a:spcPts val="0"/>
              </a:spcBef>
              <a:buNone/>
            </a:pPr>
            <a:r>
              <a:rPr lang="en" sz="1800">
                <a:solidFill>
                  <a:schemeClr val="lt1"/>
                </a:solidFill>
                <a:latin typeface="Cambria"/>
                <a:ea typeface="Cambria"/>
                <a:cs typeface="Cambria"/>
                <a:sym typeface="Cambria"/>
              </a:rPr>
              <a:t>*inclusivity lists will always be partial</a:t>
            </a:r>
          </a:p>
          <a:p>
            <a:pPr lvl="0" algn="ctr">
              <a:spcBef>
                <a:spcPts val="0"/>
              </a:spcBef>
              <a:buNone/>
            </a:pPr>
            <a:r>
              <a:t/>
            </a:r>
            <a:endParaRPr sz="2400">
              <a:solidFill>
                <a:schemeClr val="lt1"/>
              </a:solidFill>
              <a:latin typeface="Cambria"/>
              <a:ea typeface="Cambria"/>
              <a:cs typeface="Cambria"/>
              <a:sym typeface="Cambria"/>
            </a:endParaRPr>
          </a:p>
        </p:txBody>
      </p:sp>
      <p:sp>
        <p:nvSpPr>
          <p:cNvPr id="111" name="Shape 111"/>
          <p:cNvSpPr txBox="1"/>
          <p:nvPr/>
        </p:nvSpPr>
        <p:spPr>
          <a:xfrm rot="-790182">
            <a:off x="346330" y="1307752"/>
            <a:ext cx="2626888" cy="1666846"/>
          </a:xfrm>
          <a:prstGeom prst="rect">
            <a:avLst/>
          </a:prstGeom>
          <a:solidFill>
            <a:srgbClr val="FF00FF"/>
          </a:solidFill>
          <a:ln>
            <a:noFill/>
          </a:ln>
        </p:spPr>
        <p:txBody>
          <a:bodyPr anchorCtr="0" anchor="t" bIns="91425" lIns="91425" rIns="91425" tIns="91425">
            <a:noAutofit/>
          </a:bodyPr>
          <a:lstStyle/>
          <a:p>
            <a:pPr lvl="0">
              <a:spcBef>
                <a:spcPts val="0"/>
              </a:spcBef>
              <a:buNone/>
            </a:pPr>
            <a:r>
              <a:rPr lang="en" sz="2400">
                <a:solidFill>
                  <a:schemeClr val="lt1"/>
                </a:solidFill>
              </a:rPr>
              <a:t>Which of these descriptor are most unfamiliar to your students?</a:t>
            </a:r>
          </a:p>
        </p:txBody>
      </p:sp>
      <p:sp>
        <p:nvSpPr>
          <p:cNvPr id="112" name="Shape 112"/>
          <p:cNvSpPr txBox="1"/>
          <p:nvPr/>
        </p:nvSpPr>
        <p:spPr>
          <a:xfrm>
            <a:off x="5652375" y="1240125"/>
            <a:ext cx="3140700" cy="2011800"/>
          </a:xfrm>
          <a:prstGeom prst="rect">
            <a:avLst/>
          </a:prstGeom>
          <a:solidFill>
            <a:srgbClr val="1155CC"/>
          </a:solidFill>
          <a:ln>
            <a:noFill/>
          </a:ln>
        </p:spPr>
        <p:txBody>
          <a:bodyPr anchorCtr="0" anchor="t" bIns="91425" lIns="91425" rIns="91425" tIns="91425">
            <a:noAutofit/>
          </a:bodyPr>
          <a:lstStyle/>
          <a:p>
            <a:pPr lvl="0">
              <a:spcBef>
                <a:spcPts val="0"/>
              </a:spcBef>
              <a:buNone/>
            </a:pPr>
            <a:r>
              <a:rPr i="1" lang="en" sz="2400">
                <a:solidFill>
                  <a:schemeClr val="lt1"/>
                </a:solidFill>
              </a:rPr>
              <a:t>Which books do your students love that stretched them into new ways of being in our world?</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42" name="Shape 242"/>
        <p:cNvGrpSpPr/>
        <p:nvPr/>
      </p:nvGrpSpPr>
      <p:grpSpPr>
        <a:xfrm>
          <a:off x="0" y="0"/>
          <a:ext cx="0" cy="0"/>
          <a:chOff x="0" y="0"/>
          <a:chExt cx="0" cy="0"/>
        </a:xfrm>
      </p:grpSpPr>
      <p:sp>
        <p:nvSpPr>
          <p:cNvPr id="243" name="Shape 243"/>
          <p:cNvSpPr txBox="1"/>
          <p:nvPr>
            <p:ph type="title"/>
          </p:nvPr>
        </p:nvSpPr>
        <p:spPr>
          <a:xfrm>
            <a:off x="311700" y="194325"/>
            <a:ext cx="8520600" cy="823500"/>
          </a:xfrm>
          <a:prstGeom prst="rect">
            <a:avLst/>
          </a:prstGeom>
        </p:spPr>
        <p:txBody>
          <a:bodyPr anchorCtr="0" anchor="t" bIns="91425" lIns="91425" rIns="91425" tIns="91425">
            <a:noAutofit/>
          </a:bodyPr>
          <a:lstStyle/>
          <a:p>
            <a:pPr lvl="0" rtl="0" algn="ctr">
              <a:spcBef>
                <a:spcPts val="0"/>
              </a:spcBef>
              <a:buNone/>
            </a:pPr>
            <a:r>
              <a:rPr lang="en" sz="3600">
                <a:solidFill>
                  <a:schemeClr val="lt1"/>
                </a:solidFill>
                <a:latin typeface="Chewy"/>
                <a:ea typeface="Chewy"/>
                <a:cs typeface="Chewy"/>
                <a:sym typeface="Chewy"/>
              </a:rPr>
              <a:t>How do I find time for </a:t>
            </a:r>
          </a:p>
          <a:p>
            <a:pPr lvl="0" algn="ctr">
              <a:spcBef>
                <a:spcPts val="0"/>
              </a:spcBef>
              <a:buNone/>
            </a:pPr>
            <a:r>
              <a:rPr lang="en" sz="3600">
                <a:solidFill>
                  <a:schemeClr val="lt1"/>
                </a:solidFill>
                <a:latin typeface="Chewy"/>
                <a:ea typeface="Chewy"/>
                <a:cs typeface="Chewy"/>
                <a:sym typeface="Chewy"/>
              </a:rPr>
              <a:t>all of humanity in 41 minutes?</a:t>
            </a:r>
          </a:p>
        </p:txBody>
      </p:sp>
      <p:sp>
        <p:nvSpPr>
          <p:cNvPr id="244" name="Shape 244"/>
          <p:cNvSpPr txBox="1"/>
          <p:nvPr>
            <p:ph idx="1" type="body"/>
          </p:nvPr>
        </p:nvSpPr>
        <p:spPr>
          <a:xfrm>
            <a:off x="311700" y="1625850"/>
            <a:ext cx="8649600" cy="3416400"/>
          </a:xfrm>
          <a:prstGeom prst="rect">
            <a:avLst/>
          </a:prstGeom>
        </p:spPr>
        <p:txBody>
          <a:bodyPr anchorCtr="0" anchor="t" bIns="91425" lIns="91425" rIns="91425" tIns="91425">
            <a:noAutofit/>
          </a:bodyPr>
          <a:lstStyle/>
          <a:p>
            <a:pPr lvl="0" rtl="0">
              <a:lnSpc>
                <a:spcPct val="100000"/>
              </a:lnSpc>
              <a:spcBef>
                <a:spcPts val="0"/>
              </a:spcBef>
              <a:buNone/>
            </a:pPr>
            <a:r>
              <a:rPr lang="en" u="sng">
                <a:solidFill>
                  <a:schemeClr val="lt1"/>
                </a:solidFill>
              </a:rPr>
              <a:t>15 minutes: </a:t>
            </a:r>
            <a:r>
              <a:rPr lang="en">
                <a:solidFill>
                  <a:schemeClr val="lt1"/>
                </a:solidFill>
              </a:rPr>
              <a:t>Daily independent reading with teacher conferences (exit slips,weekly blogs, quarterly reflections)</a:t>
            </a:r>
          </a:p>
          <a:p>
            <a:pPr lvl="0" rtl="0">
              <a:lnSpc>
                <a:spcPct val="100000"/>
              </a:lnSpc>
              <a:spcBef>
                <a:spcPts val="0"/>
              </a:spcBef>
              <a:buNone/>
            </a:pPr>
            <a:r>
              <a:rPr lang="en" u="sng">
                <a:solidFill>
                  <a:schemeClr val="lt1"/>
                </a:solidFill>
              </a:rPr>
              <a:t>25 minutes *</a:t>
            </a:r>
            <a:r>
              <a:rPr lang="en">
                <a:solidFill>
                  <a:schemeClr val="lt1"/>
                </a:solidFill>
              </a:rPr>
              <a:t>: </a:t>
            </a:r>
          </a:p>
          <a:p>
            <a:pPr indent="-228600" lvl="0" marL="457200" rtl="0">
              <a:lnSpc>
                <a:spcPct val="100000"/>
              </a:lnSpc>
              <a:spcBef>
                <a:spcPts val="0"/>
              </a:spcBef>
              <a:buClr>
                <a:schemeClr val="lt1"/>
              </a:buClr>
            </a:pPr>
            <a:r>
              <a:rPr lang="en">
                <a:solidFill>
                  <a:schemeClr val="lt1"/>
                </a:solidFill>
              </a:rPr>
              <a:t>shared reading (</a:t>
            </a:r>
            <a:r>
              <a:rPr i="1" lang="en">
                <a:solidFill>
                  <a:schemeClr val="lt1"/>
                </a:solidFill>
              </a:rPr>
              <a:t>Tree Girl, The Outsiders, </a:t>
            </a:r>
            <a:r>
              <a:rPr lang="en">
                <a:solidFill>
                  <a:schemeClr val="lt1"/>
                </a:solidFill>
              </a:rPr>
              <a:t>poetry, speeches, spoken word)</a:t>
            </a:r>
          </a:p>
          <a:p>
            <a:pPr indent="-228600" lvl="0" marL="457200" rtl="0">
              <a:lnSpc>
                <a:spcPct val="100000"/>
              </a:lnSpc>
              <a:spcBef>
                <a:spcPts val="0"/>
              </a:spcBef>
              <a:buClr>
                <a:schemeClr val="lt1"/>
              </a:buClr>
            </a:pPr>
            <a:r>
              <a:rPr lang="en">
                <a:solidFill>
                  <a:schemeClr val="lt1"/>
                </a:solidFill>
              </a:rPr>
              <a:t>book talks from the booklist (the lives not the category)</a:t>
            </a:r>
          </a:p>
          <a:p>
            <a:pPr indent="-228600" lvl="0" marL="457200" rtl="0">
              <a:lnSpc>
                <a:spcPct val="100000"/>
              </a:lnSpc>
              <a:spcBef>
                <a:spcPts val="0"/>
              </a:spcBef>
              <a:buClr>
                <a:schemeClr val="lt1"/>
              </a:buClr>
            </a:pPr>
            <a:r>
              <a:rPr lang="en">
                <a:solidFill>
                  <a:schemeClr val="lt1"/>
                </a:solidFill>
              </a:rPr>
              <a:t>student-led poetry lessons, two-voiced spoken word on social issues, activist speeches inspired by wishes for change in the world</a:t>
            </a:r>
          </a:p>
          <a:p>
            <a:pPr lvl="0" rtl="0">
              <a:lnSpc>
                <a:spcPct val="100000"/>
              </a:lnSpc>
              <a:spcBef>
                <a:spcPts val="0"/>
              </a:spcBef>
              <a:buNone/>
            </a:pPr>
            <a:r>
              <a:rPr lang="en">
                <a:solidFill>
                  <a:schemeClr val="lt1"/>
                </a:solidFill>
              </a:rPr>
              <a:t>*Nancie Atwell,Donalyn Miller, Penny Kittle, Kelly Gallagher, Leslie Roessing, Jennifer Berne</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sp>
        <p:nvSpPr>
          <p:cNvPr id="249" name="Shape 249"/>
          <p:cNvSpPr txBox="1"/>
          <p:nvPr>
            <p:ph type="title"/>
          </p:nvPr>
        </p:nvSpPr>
        <p:spPr>
          <a:xfrm>
            <a:off x="490250" y="450150"/>
            <a:ext cx="8426700" cy="4090800"/>
          </a:xfrm>
          <a:prstGeom prst="rect">
            <a:avLst/>
          </a:prstGeom>
        </p:spPr>
        <p:txBody>
          <a:bodyPr anchorCtr="0" anchor="ctr" bIns="91425" lIns="91425" rIns="91425" tIns="91425">
            <a:noAutofit/>
          </a:bodyPr>
          <a:lstStyle/>
          <a:p>
            <a:pPr indent="-228600" lvl="0" marL="457200" rtl="0">
              <a:spcBef>
                <a:spcPts val="0"/>
              </a:spcBef>
              <a:buClr>
                <a:srgbClr val="85200C"/>
              </a:buClr>
              <a:buFont typeface="Chewy"/>
              <a:buChar char="●"/>
            </a:pPr>
            <a:r>
              <a:rPr lang="en">
                <a:solidFill>
                  <a:srgbClr val="9900FF"/>
                </a:solidFill>
                <a:latin typeface="Cinzel"/>
                <a:ea typeface="Cinzel"/>
                <a:cs typeface="Cinzel"/>
                <a:sym typeface="Cinzel"/>
              </a:rPr>
              <a:t>Book groups</a:t>
            </a:r>
          </a:p>
          <a:p>
            <a:pPr indent="-228600" lvl="0" marL="457200" rtl="0">
              <a:spcBef>
                <a:spcPts val="0"/>
              </a:spcBef>
              <a:buClr>
                <a:srgbClr val="85200C"/>
              </a:buClr>
              <a:buFont typeface="Chewy"/>
              <a:buChar char="●"/>
            </a:pPr>
            <a:r>
              <a:rPr lang="en">
                <a:solidFill>
                  <a:srgbClr val="0000FF"/>
                </a:solidFill>
                <a:latin typeface="Comic Sans MS"/>
                <a:ea typeface="Comic Sans MS"/>
                <a:cs typeface="Comic Sans MS"/>
                <a:sym typeface="Comic Sans MS"/>
              </a:rPr>
              <a:t>iMovies</a:t>
            </a:r>
          </a:p>
          <a:p>
            <a:pPr indent="-228600" lvl="0" marL="457200" rtl="0">
              <a:spcBef>
                <a:spcPts val="0"/>
              </a:spcBef>
              <a:buClr>
                <a:srgbClr val="85200C"/>
              </a:buClr>
              <a:buFont typeface="Chewy"/>
              <a:buChar char="●"/>
            </a:pPr>
            <a:r>
              <a:rPr lang="en">
                <a:solidFill>
                  <a:srgbClr val="85200C"/>
                </a:solidFill>
                <a:latin typeface="Chewy"/>
                <a:ea typeface="Chewy"/>
                <a:cs typeface="Chewy"/>
                <a:sym typeface="Chewy"/>
              </a:rPr>
              <a:t>Blogs with</a:t>
            </a:r>
          </a:p>
          <a:p>
            <a:pPr lvl="0" rtl="0">
              <a:spcBef>
                <a:spcPts val="0"/>
              </a:spcBef>
              <a:buNone/>
            </a:pPr>
            <a:r>
              <a:rPr lang="en">
                <a:solidFill>
                  <a:srgbClr val="85200C"/>
                </a:solidFill>
                <a:latin typeface="Chewy"/>
                <a:ea typeface="Chewy"/>
                <a:cs typeface="Chewy"/>
                <a:sym typeface="Chewy"/>
              </a:rPr>
              <a:t> virtual conference</a:t>
            </a:r>
          </a:p>
          <a:p>
            <a:pPr indent="-228600" lvl="0" marL="457200" rtl="0">
              <a:spcBef>
                <a:spcPts val="0"/>
              </a:spcBef>
              <a:buClr>
                <a:srgbClr val="6AA84F"/>
              </a:buClr>
              <a:buFont typeface="Architects Daughter"/>
              <a:buChar char="●"/>
            </a:pPr>
            <a:r>
              <a:rPr lang="en">
                <a:solidFill>
                  <a:srgbClr val="6AA84F"/>
                </a:solidFill>
                <a:latin typeface="Architects Daughter"/>
                <a:ea typeface="Architects Daughter"/>
                <a:cs typeface="Architects Daughter"/>
                <a:sym typeface="Architects Daughter"/>
              </a:rPr>
              <a:t>Daily reading    conferences</a:t>
            </a:r>
          </a:p>
          <a:p>
            <a:pPr indent="-228600" lvl="0" marL="457200">
              <a:spcBef>
                <a:spcPts val="0"/>
              </a:spcBef>
              <a:buClr>
                <a:srgbClr val="0000FF"/>
              </a:buClr>
              <a:buFont typeface="Comic Sans MS"/>
              <a:buChar char="●"/>
            </a:pPr>
            <a:r>
              <a:rPr lang="en">
                <a:solidFill>
                  <a:srgbClr val="FF0000"/>
                </a:solidFill>
                <a:latin typeface="Covered By Your Grace"/>
                <a:ea typeface="Covered By Your Grace"/>
                <a:cs typeface="Covered By Your Grace"/>
                <a:sym typeface="Covered By Your Grace"/>
              </a:rPr>
              <a:t>Activist Speeches</a:t>
            </a:r>
          </a:p>
        </p:txBody>
      </p:sp>
      <p:sp>
        <p:nvSpPr>
          <p:cNvPr id="250" name="Shape 250"/>
          <p:cNvSpPr txBox="1"/>
          <p:nvPr/>
        </p:nvSpPr>
        <p:spPr>
          <a:xfrm rot="587157">
            <a:off x="5248919" y="226502"/>
            <a:ext cx="3964281" cy="4819644"/>
          </a:xfrm>
          <a:prstGeom prst="rect">
            <a:avLst/>
          </a:prstGeom>
          <a:solidFill>
            <a:srgbClr val="6AA84F"/>
          </a:solidFill>
          <a:ln>
            <a:noFill/>
          </a:ln>
        </p:spPr>
        <p:txBody>
          <a:bodyPr anchorCtr="0" anchor="t" bIns="91425" lIns="91425" rIns="91425" tIns="91425">
            <a:noAutofit/>
          </a:bodyPr>
          <a:lstStyle/>
          <a:p>
            <a:pPr lvl="0" rtl="0">
              <a:spcBef>
                <a:spcPts val="0"/>
              </a:spcBef>
              <a:buNone/>
            </a:pPr>
            <a:r>
              <a:rPr lang="en" sz="2400">
                <a:solidFill>
                  <a:schemeClr val="lt1"/>
                </a:solidFill>
                <a:latin typeface="Chewy"/>
                <a:ea typeface="Chewy"/>
                <a:cs typeface="Chewy"/>
                <a:sym typeface="Chewy"/>
              </a:rPr>
              <a:t>How can the assessment experience be more inclusive?</a:t>
            </a:r>
          </a:p>
          <a:p>
            <a:pPr indent="-381000" lvl="0" marL="457200" rtl="0">
              <a:spcBef>
                <a:spcPts val="0"/>
              </a:spcBef>
              <a:buClr>
                <a:schemeClr val="lt1"/>
              </a:buClr>
              <a:buSzPct val="100000"/>
              <a:buFont typeface="Consolas"/>
              <a:buChar char="●"/>
            </a:pPr>
            <a:r>
              <a:rPr lang="en" sz="2400">
                <a:solidFill>
                  <a:schemeClr val="lt1"/>
                </a:solidFill>
                <a:latin typeface="Consolas"/>
                <a:ea typeface="Consolas"/>
                <a:cs typeface="Consolas"/>
                <a:sym typeface="Consolas"/>
              </a:rPr>
              <a:t>Change the way we read to be human-centered</a:t>
            </a:r>
          </a:p>
          <a:p>
            <a:pPr indent="-381000" lvl="0" marL="457200" rtl="0">
              <a:spcBef>
                <a:spcPts val="0"/>
              </a:spcBef>
              <a:buClr>
                <a:schemeClr val="lt1"/>
              </a:buClr>
              <a:buSzPct val="100000"/>
              <a:buFont typeface="Chewy"/>
              <a:buChar char="●"/>
            </a:pPr>
            <a:r>
              <a:rPr lang="en" sz="2400">
                <a:solidFill>
                  <a:schemeClr val="lt1"/>
                </a:solidFill>
                <a:latin typeface="Chewy"/>
                <a:ea typeface="Chewy"/>
                <a:cs typeface="Chewy"/>
                <a:sym typeface="Chewy"/>
              </a:rPr>
              <a:t>Ask representation questions: </a:t>
            </a:r>
            <a:r>
              <a:rPr lang="en" sz="1800">
                <a:solidFill>
                  <a:schemeClr val="lt1"/>
                </a:solidFill>
                <a:latin typeface="Chewy"/>
                <a:ea typeface="Chewy"/>
                <a:cs typeface="Chewy"/>
                <a:sym typeface="Chewy"/>
              </a:rPr>
              <a:t>How are you stretching? Whose voices are in-excluded? Who is the author? How does he/she represent difference?</a:t>
            </a:r>
          </a:p>
          <a:p>
            <a:pPr indent="-381000" lvl="0" marL="457200" rtl="0">
              <a:spcBef>
                <a:spcPts val="0"/>
              </a:spcBef>
              <a:buClr>
                <a:schemeClr val="lt1"/>
              </a:buClr>
              <a:buSzPct val="100000"/>
              <a:buChar char="●"/>
            </a:pPr>
            <a:r>
              <a:rPr lang="en" sz="2400">
                <a:solidFill>
                  <a:schemeClr val="lt1"/>
                </a:solidFill>
              </a:rPr>
              <a:t>Minimize points and grades to focus on discovery</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 name="Shape 254"/>
        <p:cNvGrpSpPr/>
        <p:nvPr/>
      </p:nvGrpSpPr>
      <p:grpSpPr>
        <a:xfrm>
          <a:off x="0" y="0"/>
          <a:ext cx="0" cy="0"/>
          <a:chOff x="0" y="0"/>
          <a:chExt cx="0" cy="0"/>
        </a:xfrm>
      </p:grpSpPr>
      <p:sp>
        <p:nvSpPr>
          <p:cNvPr id="255" name="Shape 255"/>
          <p:cNvSpPr txBox="1"/>
          <p:nvPr>
            <p:ph type="title"/>
          </p:nvPr>
        </p:nvSpPr>
        <p:spPr>
          <a:xfrm>
            <a:off x="490250" y="450150"/>
            <a:ext cx="7804200" cy="4090800"/>
          </a:xfrm>
          <a:prstGeom prst="rect">
            <a:avLst/>
          </a:prstGeom>
        </p:spPr>
        <p:txBody>
          <a:bodyPr anchorCtr="0" anchor="ctr" bIns="91425" lIns="91425" rIns="91425" tIns="91425">
            <a:noAutofit/>
          </a:bodyPr>
          <a:lstStyle/>
          <a:p>
            <a:pPr lvl="0">
              <a:spcBef>
                <a:spcPts val="0"/>
              </a:spcBef>
              <a:buNone/>
            </a:pPr>
            <a:r>
              <a:rPr lang="en"/>
              <a:t>book groups and iMovie</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FE2F3"/>
        </a:solidFill>
      </p:bgPr>
    </p:bg>
    <p:spTree>
      <p:nvGrpSpPr>
        <p:cNvPr id="259" name="Shape 259"/>
        <p:cNvGrpSpPr/>
        <p:nvPr/>
      </p:nvGrpSpPr>
      <p:grpSpPr>
        <a:xfrm>
          <a:off x="0" y="0"/>
          <a:ext cx="0" cy="0"/>
          <a:chOff x="0" y="0"/>
          <a:chExt cx="0" cy="0"/>
        </a:xfrm>
      </p:grpSpPr>
      <p:sp>
        <p:nvSpPr>
          <p:cNvPr id="260" name="Shape 260"/>
          <p:cNvSpPr txBox="1"/>
          <p:nvPr/>
        </p:nvSpPr>
        <p:spPr>
          <a:xfrm>
            <a:off x="206275" y="165275"/>
            <a:ext cx="3949800" cy="4978200"/>
          </a:xfrm>
          <a:prstGeom prst="rect">
            <a:avLst/>
          </a:prstGeom>
          <a:noFill/>
          <a:ln>
            <a:noFill/>
          </a:ln>
        </p:spPr>
        <p:txBody>
          <a:bodyPr anchorCtr="0" anchor="t" bIns="91425" lIns="91425" rIns="91425" tIns="91425">
            <a:noAutofit/>
          </a:bodyPr>
          <a:lstStyle/>
          <a:p>
            <a:pPr lvl="0" algn="ctr">
              <a:spcBef>
                <a:spcPts val="0"/>
              </a:spcBef>
              <a:buNone/>
            </a:pPr>
            <a:r>
              <a:rPr i="1" lang="en" sz="2400">
                <a:latin typeface="Chewy"/>
                <a:ea typeface="Chewy"/>
                <a:cs typeface="Chewy"/>
                <a:sym typeface="Chewy"/>
              </a:rPr>
              <a:t>Anything But Typical  </a:t>
            </a:r>
            <a:r>
              <a:rPr lang="en" sz="2400">
                <a:latin typeface="Chewy"/>
                <a:ea typeface="Chewy"/>
                <a:cs typeface="Chewy"/>
                <a:sym typeface="Chewy"/>
              </a:rPr>
              <a:t>by Nora Raleigh Baskin</a:t>
            </a:r>
          </a:p>
          <a:p>
            <a:pPr lvl="0">
              <a:spcBef>
                <a:spcPts val="0"/>
              </a:spcBef>
              <a:buNone/>
            </a:pPr>
            <a:r>
              <a:rPr lang="en" sz="2400" u="sng">
                <a:solidFill>
                  <a:schemeClr val="hlink"/>
                </a:solidFill>
                <a:latin typeface="Chewy"/>
                <a:ea typeface="Chewy"/>
                <a:cs typeface="Chewy"/>
                <a:sym typeface="Chewy"/>
                <a:hlinkClick r:id="rId3"/>
              </a:rPr>
              <a:t>Book Groups:</a:t>
            </a:r>
            <a:r>
              <a:rPr lang="en" sz="2400">
                <a:latin typeface="Chewy"/>
                <a:ea typeface="Chewy"/>
                <a:cs typeface="Chewy"/>
                <a:sym typeface="Chewy"/>
              </a:rPr>
              <a:t> </a:t>
            </a:r>
          </a:p>
          <a:p>
            <a:pPr lvl="0">
              <a:spcBef>
                <a:spcPts val="0"/>
              </a:spcBef>
              <a:buNone/>
            </a:pPr>
            <a:r>
              <a:rPr lang="en" sz="2400">
                <a:latin typeface="Chewy"/>
                <a:ea typeface="Chewy"/>
                <a:cs typeface="Chewy"/>
                <a:sym typeface="Chewy"/>
              </a:rPr>
              <a:t>Discussion of “neurotypical” with </a:t>
            </a:r>
            <a:r>
              <a:rPr i="1" lang="en" sz="2400">
                <a:latin typeface="Chewy"/>
                <a:ea typeface="Chewy"/>
                <a:cs typeface="Chewy"/>
                <a:sym typeface="Chewy"/>
              </a:rPr>
              <a:t>(5:00, Autistic Spectrum Disorder, IEP)</a:t>
            </a:r>
          </a:p>
          <a:p>
            <a:pPr lvl="0">
              <a:spcBef>
                <a:spcPts val="0"/>
              </a:spcBef>
              <a:buNone/>
            </a:pPr>
            <a:r>
              <a:t/>
            </a:r>
            <a:endParaRPr/>
          </a:p>
          <a:p>
            <a:pPr lvl="0">
              <a:spcBef>
                <a:spcPts val="0"/>
              </a:spcBef>
              <a:buNone/>
            </a:pPr>
            <a:r>
              <a:t/>
            </a:r>
            <a:endParaRPr/>
          </a:p>
          <a:p>
            <a:pPr lvl="0">
              <a:spcBef>
                <a:spcPts val="0"/>
              </a:spcBef>
              <a:buNone/>
            </a:pPr>
            <a:r>
              <a:t/>
            </a:r>
            <a:endParaRPr/>
          </a:p>
        </p:txBody>
      </p:sp>
      <p:pic>
        <p:nvPicPr>
          <p:cNvPr id="261" name="Shape 261"/>
          <p:cNvPicPr preferRelativeResize="0"/>
          <p:nvPr/>
        </p:nvPicPr>
        <p:blipFill>
          <a:blip r:embed="rId4">
            <a:alphaModFix/>
          </a:blip>
          <a:stretch>
            <a:fillRect/>
          </a:stretch>
        </p:blipFill>
        <p:spPr>
          <a:xfrm>
            <a:off x="206275" y="2159250"/>
            <a:ext cx="3485999" cy="3266074"/>
          </a:xfrm>
          <a:prstGeom prst="rect">
            <a:avLst/>
          </a:prstGeom>
          <a:noFill/>
          <a:ln>
            <a:noFill/>
          </a:ln>
        </p:spPr>
      </p:pic>
      <p:sp>
        <p:nvSpPr>
          <p:cNvPr id="262" name="Shape 262"/>
          <p:cNvSpPr txBox="1"/>
          <p:nvPr/>
        </p:nvSpPr>
        <p:spPr>
          <a:xfrm>
            <a:off x="4098350" y="165275"/>
            <a:ext cx="5188500" cy="605400"/>
          </a:xfrm>
          <a:prstGeom prst="rect">
            <a:avLst/>
          </a:prstGeom>
          <a:noFill/>
          <a:ln>
            <a:noFill/>
          </a:ln>
        </p:spPr>
        <p:txBody>
          <a:bodyPr anchorCtr="0" anchor="t" bIns="91425" lIns="91425" rIns="91425" tIns="91425">
            <a:noAutofit/>
          </a:bodyPr>
          <a:lstStyle/>
          <a:p>
            <a:pPr lvl="0">
              <a:spcBef>
                <a:spcPts val="0"/>
              </a:spcBef>
              <a:buNone/>
            </a:pPr>
            <a:r>
              <a:rPr lang="en" sz="2400" u="sng">
                <a:solidFill>
                  <a:schemeClr val="hlink"/>
                </a:solidFill>
                <a:latin typeface="Chewy"/>
                <a:ea typeface="Chewy"/>
                <a:cs typeface="Chewy"/>
                <a:sym typeface="Chewy"/>
                <a:hlinkClick r:id="rId5"/>
              </a:rPr>
              <a:t>iMovie:</a:t>
            </a:r>
            <a:r>
              <a:rPr lang="en" sz="2400">
                <a:latin typeface="Chewy"/>
                <a:ea typeface="Chewy"/>
                <a:cs typeface="Chewy"/>
                <a:sym typeface="Chewy"/>
              </a:rPr>
              <a:t> </a:t>
            </a:r>
            <a:r>
              <a:rPr lang="en" sz="2400"/>
              <a:t>summary, window/mirror, research, critique of author’s representations and author’s preparation to write the book</a:t>
            </a:r>
          </a:p>
          <a:p>
            <a:pPr lvl="0">
              <a:spcBef>
                <a:spcPts val="0"/>
              </a:spcBef>
              <a:buNone/>
            </a:pPr>
            <a:r>
              <a:t/>
            </a:r>
            <a:endParaRPr/>
          </a:p>
          <a:p>
            <a:pPr lvl="0">
              <a:spcBef>
                <a:spcPts val="0"/>
              </a:spcBef>
              <a:buNone/>
            </a:pPr>
            <a:r>
              <a:rPr lang="en" u="sng">
                <a:solidFill>
                  <a:schemeClr val="hlink"/>
                </a:solidFill>
                <a:hlinkClick r:id="rId6"/>
              </a:rPr>
              <a:t> </a:t>
            </a:r>
          </a:p>
          <a:p>
            <a:pPr lvl="0">
              <a:spcBef>
                <a:spcPts val="0"/>
              </a:spcBef>
              <a:buNone/>
            </a:pPr>
            <a:r>
              <a:t/>
            </a:r>
            <a:endParaRPr/>
          </a:p>
        </p:txBody>
      </p:sp>
      <p:pic>
        <p:nvPicPr>
          <p:cNvPr id="263" name="Shape 263"/>
          <p:cNvPicPr preferRelativeResize="0"/>
          <p:nvPr/>
        </p:nvPicPr>
        <p:blipFill>
          <a:blip r:embed="rId7">
            <a:alphaModFix/>
          </a:blip>
          <a:stretch>
            <a:fillRect/>
          </a:stretch>
        </p:blipFill>
        <p:spPr>
          <a:xfrm>
            <a:off x="5587700" y="1660522"/>
            <a:ext cx="3857624" cy="2168849"/>
          </a:xfrm>
          <a:prstGeom prst="rect">
            <a:avLst/>
          </a:prstGeom>
          <a:noFill/>
          <a:ln>
            <a:noFill/>
          </a:ln>
        </p:spPr>
      </p:pic>
      <p:pic>
        <p:nvPicPr>
          <p:cNvPr id="264" name="Shape 264"/>
          <p:cNvPicPr preferRelativeResize="0"/>
          <p:nvPr/>
        </p:nvPicPr>
        <p:blipFill>
          <a:blip r:embed="rId8">
            <a:alphaModFix/>
          </a:blip>
          <a:stretch>
            <a:fillRect/>
          </a:stretch>
        </p:blipFill>
        <p:spPr>
          <a:xfrm>
            <a:off x="3806124" y="3263299"/>
            <a:ext cx="3417574" cy="19214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490250" y="450150"/>
            <a:ext cx="6367800" cy="4090800"/>
          </a:xfrm>
          <a:prstGeom prst="rect">
            <a:avLst/>
          </a:prstGeom>
        </p:spPr>
        <p:txBody>
          <a:bodyPr anchorCtr="0" anchor="ctr" bIns="91425" lIns="91425" rIns="91425" tIns="91425">
            <a:noAutofit/>
          </a:bodyPr>
          <a:lstStyle/>
          <a:p>
            <a:pPr lvl="0">
              <a:spcBef>
                <a:spcPts val="0"/>
              </a:spcBef>
              <a:buNone/>
            </a:pPr>
            <a:r>
              <a:rPr lang="en"/>
              <a:t>weekly blogs with “virtual feedback”</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ph type="title"/>
          </p:nvPr>
        </p:nvSpPr>
        <p:spPr>
          <a:xfrm>
            <a:off x="490250" y="450150"/>
            <a:ext cx="6367800" cy="4090800"/>
          </a:xfrm>
          <a:prstGeom prst="rect">
            <a:avLst/>
          </a:prstGeom>
        </p:spPr>
        <p:txBody>
          <a:bodyPr anchorCtr="0" anchor="ctr" bIns="91425" lIns="91425" rIns="91425" tIns="91425">
            <a:noAutofit/>
          </a:bodyPr>
          <a:lstStyle/>
          <a:p>
            <a:pPr lvl="0" rtl="0">
              <a:spcBef>
                <a:spcPts val="0"/>
              </a:spcBef>
              <a:buNone/>
            </a:pPr>
            <a:r>
              <a:rPr lang="en"/>
              <a:t>one student’s choices</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8" name="Shape 278"/>
        <p:cNvGrpSpPr/>
        <p:nvPr/>
      </p:nvGrpSpPr>
      <p:grpSpPr>
        <a:xfrm>
          <a:off x="0" y="0"/>
          <a:ext cx="0" cy="0"/>
          <a:chOff x="0" y="0"/>
          <a:chExt cx="0" cy="0"/>
        </a:xfrm>
      </p:grpSpPr>
      <p:sp>
        <p:nvSpPr>
          <p:cNvPr id="279" name="Shape 279"/>
          <p:cNvSpPr txBox="1"/>
          <p:nvPr>
            <p:ph idx="1" type="subTitle"/>
          </p:nvPr>
        </p:nvSpPr>
        <p:spPr>
          <a:xfrm>
            <a:off x="265500" y="3852950"/>
            <a:ext cx="4045200" cy="1235100"/>
          </a:xfrm>
          <a:prstGeom prst="rect">
            <a:avLst/>
          </a:prstGeom>
        </p:spPr>
        <p:txBody>
          <a:bodyPr anchorCtr="0" anchor="t" bIns="91425" lIns="91425" rIns="91425" tIns="91425">
            <a:noAutofit/>
          </a:bodyPr>
          <a:lstStyle/>
          <a:p>
            <a:pPr lvl="0" rtl="0">
              <a:spcBef>
                <a:spcPts val="0"/>
              </a:spcBef>
              <a:buNone/>
            </a:pPr>
            <a:r>
              <a:rPr i="1" lang="en" u="sng">
                <a:solidFill>
                  <a:schemeClr val="hlink"/>
                </a:solidFill>
                <a:hlinkClick r:id="rId3"/>
              </a:rPr>
              <a:t>Girl in Translation</a:t>
            </a:r>
            <a:r>
              <a:rPr i="1" lang="en"/>
              <a:t> </a:t>
            </a:r>
            <a:r>
              <a:rPr lang="en"/>
              <a:t>by Jean Kwok</a:t>
            </a:r>
          </a:p>
        </p:txBody>
      </p:sp>
      <p:pic>
        <p:nvPicPr>
          <p:cNvPr id="280" name="Shape 280"/>
          <p:cNvPicPr preferRelativeResize="0"/>
          <p:nvPr/>
        </p:nvPicPr>
        <p:blipFill>
          <a:blip r:embed="rId4">
            <a:alphaModFix/>
          </a:blip>
          <a:stretch>
            <a:fillRect/>
          </a:stretch>
        </p:blipFill>
        <p:spPr>
          <a:xfrm>
            <a:off x="4689499" y="-55450"/>
            <a:ext cx="4045200" cy="5143499"/>
          </a:xfrm>
          <a:prstGeom prst="rect">
            <a:avLst/>
          </a:prstGeom>
          <a:noFill/>
          <a:ln>
            <a:noFill/>
          </a:ln>
        </p:spPr>
      </p:pic>
      <p:pic>
        <p:nvPicPr>
          <p:cNvPr id="281" name="Shape 281"/>
          <p:cNvPicPr preferRelativeResize="0"/>
          <p:nvPr/>
        </p:nvPicPr>
        <p:blipFill>
          <a:blip r:embed="rId5">
            <a:alphaModFix/>
          </a:blip>
          <a:stretch>
            <a:fillRect/>
          </a:stretch>
        </p:blipFill>
        <p:spPr>
          <a:xfrm>
            <a:off x="123904" y="97975"/>
            <a:ext cx="2302931" cy="3695099"/>
          </a:xfrm>
          <a:prstGeom prst="rect">
            <a:avLst/>
          </a:prstGeom>
          <a:noFill/>
          <a:ln>
            <a:noFill/>
          </a:ln>
        </p:spPr>
      </p:pic>
      <p:pic>
        <p:nvPicPr>
          <p:cNvPr id="282" name="Shape 282"/>
          <p:cNvPicPr preferRelativeResize="0"/>
          <p:nvPr/>
        </p:nvPicPr>
        <p:blipFill>
          <a:blip r:embed="rId6">
            <a:alphaModFix/>
          </a:blip>
          <a:stretch>
            <a:fillRect/>
          </a:stretch>
        </p:blipFill>
        <p:spPr>
          <a:xfrm>
            <a:off x="2066323" y="1839037"/>
            <a:ext cx="2418800" cy="1354525"/>
          </a:xfrm>
          <a:prstGeom prst="rect">
            <a:avLst/>
          </a:prstGeom>
          <a:noFill/>
          <a:ln>
            <a:noFill/>
          </a:ln>
        </p:spPr>
      </p:pic>
      <p:sp>
        <p:nvSpPr>
          <p:cNvPr id="283" name="Shape 283"/>
          <p:cNvSpPr txBox="1"/>
          <p:nvPr/>
        </p:nvSpPr>
        <p:spPr>
          <a:xfrm>
            <a:off x="894450" y="483400"/>
            <a:ext cx="7334100" cy="4302900"/>
          </a:xfrm>
          <a:prstGeom prst="rect">
            <a:avLst/>
          </a:prstGeom>
          <a:solidFill>
            <a:srgbClr val="FCE5CD"/>
          </a:solidFill>
          <a:ln>
            <a:noFill/>
          </a:ln>
        </p:spPr>
        <p:txBody>
          <a:bodyPr anchorCtr="0" anchor="t" bIns="91425" lIns="91425" rIns="91425" tIns="91425">
            <a:noAutofit/>
          </a:bodyPr>
          <a:lstStyle/>
          <a:p>
            <a:pPr lvl="0">
              <a:spcBef>
                <a:spcPts val="0"/>
              </a:spcBef>
              <a:buNone/>
            </a:pPr>
            <a:r>
              <a:rPr lang="en" sz="3000"/>
              <a:t>1) America is a new country. 2) Being in New York is a busy and fast-paced way of life.  3) Their living situation -- Kim and her mother live in an old, worn-down apartment</a:t>
            </a:r>
            <a:r>
              <a:rPr lang="en" sz="3000"/>
              <a:t>...there are thousands of immigrants who come to the U.S. each year and this story gives me an idea of what the process of transition must be like for some people....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1000"/>
                                        <p:tgtEl>
                                          <p:spTgt spid="283"/>
                                        </p:tgtEl>
                                        <p:attrNameLst>
                                          <p:attrName>ppt_w</p:attrName>
                                        </p:attrNameLst>
                                      </p:cBhvr>
                                      <p:tavLst>
                                        <p:tav fmla="" tm="0">
                                          <p:val>
                                            <p:strVal val="0"/>
                                          </p:val>
                                        </p:tav>
                                        <p:tav fmla="" tm="100000">
                                          <p:val>
                                            <p:strVal val="#ppt_w"/>
                                          </p:val>
                                        </p:tav>
                                      </p:tavLst>
                                    </p:anim>
                                    <p:anim calcmode="lin" valueType="num">
                                      <p:cBhvr additive="base">
                                        <p:cTn dur="1000"/>
                                        <p:tgtEl>
                                          <p:spTgt spid="28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289" name="Shape 289"/>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rtl="0">
              <a:spcBef>
                <a:spcPts val="0"/>
              </a:spcBef>
              <a:buNone/>
            </a:pPr>
            <a:r>
              <a:t/>
            </a:r>
            <a:endParaRPr/>
          </a:p>
        </p:txBody>
      </p:sp>
      <p:sp>
        <p:nvSpPr>
          <p:cNvPr id="290" name="Shape 290"/>
          <p:cNvSpPr txBox="1"/>
          <p:nvPr>
            <p:ph idx="1" type="subTitle"/>
          </p:nvPr>
        </p:nvSpPr>
        <p:spPr>
          <a:xfrm>
            <a:off x="335575" y="3812150"/>
            <a:ext cx="4045200" cy="1235100"/>
          </a:xfrm>
          <a:prstGeom prst="rect">
            <a:avLst/>
          </a:prstGeom>
        </p:spPr>
        <p:txBody>
          <a:bodyPr anchorCtr="0" anchor="t" bIns="91425" lIns="91425" rIns="91425" tIns="91425">
            <a:noAutofit/>
          </a:bodyPr>
          <a:lstStyle/>
          <a:p>
            <a:pPr lvl="0" rtl="0">
              <a:spcBef>
                <a:spcPts val="0"/>
              </a:spcBef>
              <a:buNone/>
            </a:pPr>
            <a:r>
              <a:rPr i="1" lang="en" u="sng">
                <a:solidFill>
                  <a:schemeClr val="hlink"/>
                </a:solidFill>
                <a:hlinkClick r:id="rId3"/>
              </a:rPr>
              <a:t>Boy Meets Boy</a:t>
            </a:r>
            <a:r>
              <a:rPr lang="en" u="sng">
                <a:solidFill>
                  <a:schemeClr val="hlink"/>
                </a:solidFill>
                <a:hlinkClick r:id="rId4"/>
              </a:rPr>
              <a:t> </a:t>
            </a:r>
            <a:r>
              <a:rPr lang="en"/>
              <a:t>by David Levithan</a:t>
            </a:r>
          </a:p>
        </p:txBody>
      </p:sp>
      <p:pic>
        <p:nvPicPr>
          <p:cNvPr id="291" name="Shape 291"/>
          <p:cNvPicPr preferRelativeResize="0"/>
          <p:nvPr/>
        </p:nvPicPr>
        <p:blipFill>
          <a:blip r:embed="rId5">
            <a:alphaModFix/>
          </a:blip>
          <a:stretch>
            <a:fillRect/>
          </a:stretch>
        </p:blipFill>
        <p:spPr>
          <a:xfrm>
            <a:off x="4866306" y="0"/>
            <a:ext cx="4142186" cy="5143500"/>
          </a:xfrm>
          <a:prstGeom prst="rect">
            <a:avLst/>
          </a:prstGeom>
          <a:noFill/>
          <a:ln>
            <a:noFill/>
          </a:ln>
        </p:spPr>
      </p:pic>
      <p:pic>
        <p:nvPicPr>
          <p:cNvPr id="292" name="Shape 292"/>
          <p:cNvPicPr preferRelativeResize="0"/>
          <p:nvPr/>
        </p:nvPicPr>
        <p:blipFill>
          <a:blip r:embed="rId6">
            <a:alphaModFix/>
          </a:blip>
          <a:stretch>
            <a:fillRect/>
          </a:stretch>
        </p:blipFill>
        <p:spPr>
          <a:xfrm>
            <a:off x="163130" y="120905"/>
            <a:ext cx="2458921" cy="3695100"/>
          </a:xfrm>
          <a:prstGeom prst="rect">
            <a:avLst/>
          </a:prstGeom>
          <a:noFill/>
          <a:ln>
            <a:noFill/>
          </a:ln>
        </p:spPr>
      </p:pic>
      <p:pic>
        <p:nvPicPr>
          <p:cNvPr id="293" name="Shape 293"/>
          <p:cNvPicPr preferRelativeResize="0"/>
          <p:nvPr/>
        </p:nvPicPr>
        <p:blipFill>
          <a:blip r:embed="rId7">
            <a:alphaModFix/>
          </a:blip>
          <a:stretch>
            <a:fillRect/>
          </a:stretch>
        </p:blipFill>
        <p:spPr>
          <a:xfrm>
            <a:off x="2327600" y="883923"/>
            <a:ext cx="2368324" cy="1576000"/>
          </a:xfrm>
          <a:prstGeom prst="rect">
            <a:avLst/>
          </a:prstGeom>
          <a:noFill/>
          <a:ln>
            <a:noFill/>
          </a:ln>
        </p:spPr>
      </p:pic>
      <p:sp>
        <p:nvSpPr>
          <p:cNvPr id="294" name="Shape 294"/>
          <p:cNvSpPr txBox="1"/>
          <p:nvPr/>
        </p:nvSpPr>
        <p:spPr>
          <a:xfrm>
            <a:off x="1360275" y="724075"/>
            <a:ext cx="6988800" cy="3372000"/>
          </a:xfrm>
          <a:prstGeom prst="rect">
            <a:avLst/>
          </a:prstGeom>
          <a:solidFill>
            <a:srgbClr val="F3F3F3"/>
          </a:solidFill>
          <a:ln>
            <a:noFill/>
          </a:ln>
        </p:spPr>
        <p:txBody>
          <a:bodyPr anchorCtr="0" anchor="t" bIns="91425" lIns="91425" rIns="91425" tIns="91425">
            <a:noAutofit/>
          </a:bodyPr>
          <a:lstStyle/>
          <a:p>
            <a:pPr lvl="0">
              <a:spcBef>
                <a:spcPts val="0"/>
              </a:spcBef>
              <a:buNone/>
            </a:pPr>
            <a:r>
              <a:rPr lang="en" sz="2400"/>
              <a:t>The great thing about Boy Meets Boy is the fact that it talks about such a wide range of topics, such as gender, romance, and acceptance...I feel like this book gave me a better understanding of how people in our world may or may not deal with being homosexual. Some people in our world are not as accepting of people. Tony starts to slowly stand up to his parents and tells them there is nothing wrong with is being gay. He is their son.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1000"/>
                                        <p:tgtEl>
                                          <p:spTgt spid="294"/>
                                        </p:tgtEl>
                                        <p:attrNameLst>
                                          <p:attrName>ppt_w</p:attrName>
                                        </p:attrNameLst>
                                      </p:cBhvr>
                                      <p:tavLst>
                                        <p:tav fmla="" tm="0">
                                          <p:val>
                                            <p:strVal val="0"/>
                                          </p:val>
                                        </p:tav>
                                        <p:tav fmla="" tm="100000">
                                          <p:val>
                                            <p:strVal val="#ppt_w"/>
                                          </p:val>
                                        </p:tav>
                                      </p:tavLst>
                                    </p:anim>
                                    <p:anim calcmode="lin" valueType="num">
                                      <p:cBhvr additive="base">
                                        <p:cTn dur="1000"/>
                                        <p:tgtEl>
                                          <p:spTgt spid="29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 name="Shape 298"/>
        <p:cNvGrpSpPr/>
        <p:nvPr/>
      </p:nvGrpSpPr>
      <p:grpSpPr>
        <a:xfrm>
          <a:off x="0" y="0"/>
          <a:ext cx="0" cy="0"/>
          <a:chOff x="0" y="0"/>
          <a:chExt cx="0" cy="0"/>
        </a:xfrm>
      </p:grpSpPr>
      <p:sp>
        <p:nvSpPr>
          <p:cNvPr id="299" name="Shape 299"/>
          <p:cNvSpPr txBox="1"/>
          <p:nvPr>
            <p:ph type="title"/>
          </p:nvPr>
        </p:nvSpPr>
        <p:spPr>
          <a:xfrm>
            <a:off x="265500" y="1233175"/>
            <a:ext cx="4045200" cy="1482300"/>
          </a:xfrm>
          <a:prstGeom prst="rect">
            <a:avLst/>
          </a:prstGeom>
        </p:spPr>
        <p:txBody>
          <a:bodyPr anchorCtr="0" anchor="b" bIns="91425" lIns="91425" rIns="91425" tIns="91425">
            <a:noAutofit/>
          </a:bodyPr>
          <a:lstStyle/>
          <a:p>
            <a:pPr lvl="0">
              <a:spcBef>
                <a:spcPts val="0"/>
              </a:spcBef>
              <a:buNone/>
            </a:pPr>
            <a:r>
              <a:t/>
            </a:r>
            <a:endParaRPr/>
          </a:p>
        </p:txBody>
      </p:sp>
      <p:sp>
        <p:nvSpPr>
          <p:cNvPr id="300" name="Shape 300"/>
          <p:cNvSpPr txBox="1"/>
          <p:nvPr>
            <p:ph idx="1" type="subTitle"/>
          </p:nvPr>
        </p:nvSpPr>
        <p:spPr>
          <a:xfrm>
            <a:off x="189825" y="3798125"/>
            <a:ext cx="4045200" cy="1235100"/>
          </a:xfrm>
          <a:prstGeom prst="rect">
            <a:avLst/>
          </a:prstGeom>
        </p:spPr>
        <p:txBody>
          <a:bodyPr anchorCtr="0" anchor="t" bIns="91425" lIns="91425" rIns="91425" tIns="91425">
            <a:noAutofit/>
          </a:bodyPr>
          <a:lstStyle/>
          <a:p>
            <a:pPr lvl="0">
              <a:spcBef>
                <a:spcPts val="0"/>
              </a:spcBef>
              <a:buNone/>
            </a:pPr>
            <a:r>
              <a:rPr i="1" lang="en" u="sng">
                <a:solidFill>
                  <a:schemeClr val="hlink"/>
                </a:solidFill>
                <a:hlinkClick r:id="rId3"/>
              </a:rPr>
              <a:t>Parrotfish</a:t>
            </a:r>
            <a:r>
              <a:rPr i="1" lang="en"/>
              <a:t> </a:t>
            </a:r>
            <a:r>
              <a:rPr lang="en"/>
              <a:t>by Ellen Wittlinger</a:t>
            </a:r>
          </a:p>
        </p:txBody>
      </p:sp>
      <p:sp>
        <p:nvSpPr>
          <p:cNvPr id="301" name="Shape 301"/>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a:spcBef>
                <a:spcPts val="0"/>
              </a:spcBef>
              <a:buNone/>
            </a:pPr>
            <a:r>
              <a:t/>
            </a:r>
            <a:endParaRPr/>
          </a:p>
        </p:txBody>
      </p:sp>
      <p:pic>
        <p:nvPicPr>
          <p:cNvPr id="302" name="Shape 302"/>
          <p:cNvPicPr preferRelativeResize="0"/>
          <p:nvPr/>
        </p:nvPicPr>
        <p:blipFill>
          <a:blip r:embed="rId4">
            <a:alphaModFix/>
          </a:blip>
          <a:stretch>
            <a:fillRect/>
          </a:stretch>
        </p:blipFill>
        <p:spPr>
          <a:xfrm>
            <a:off x="4874837" y="162550"/>
            <a:ext cx="3533775" cy="4572000"/>
          </a:xfrm>
          <a:prstGeom prst="rect">
            <a:avLst/>
          </a:prstGeom>
          <a:noFill/>
          <a:ln>
            <a:noFill/>
          </a:ln>
        </p:spPr>
      </p:pic>
      <p:pic>
        <p:nvPicPr>
          <p:cNvPr id="303" name="Shape 303"/>
          <p:cNvPicPr preferRelativeResize="0"/>
          <p:nvPr/>
        </p:nvPicPr>
        <p:blipFill>
          <a:blip r:embed="rId5">
            <a:alphaModFix/>
          </a:blip>
          <a:stretch>
            <a:fillRect/>
          </a:stretch>
        </p:blipFill>
        <p:spPr>
          <a:xfrm>
            <a:off x="189825" y="119025"/>
            <a:ext cx="2300025" cy="3427049"/>
          </a:xfrm>
          <a:prstGeom prst="rect">
            <a:avLst/>
          </a:prstGeom>
          <a:noFill/>
          <a:ln>
            <a:noFill/>
          </a:ln>
        </p:spPr>
      </p:pic>
      <p:pic>
        <p:nvPicPr>
          <p:cNvPr id="304" name="Shape 304"/>
          <p:cNvPicPr preferRelativeResize="0"/>
          <p:nvPr/>
        </p:nvPicPr>
        <p:blipFill>
          <a:blip r:embed="rId6">
            <a:alphaModFix/>
          </a:blip>
          <a:stretch>
            <a:fillRect/>
          </a:stretch>
        </p:blipFill>
        <p:spPr>
          <a:xfrm>
            <a:off x="2222237" y="900275"/>
            <a:ext cx="2581275" cy="1771650"/>
          </a:xfrm>
          <a:prstGeom prst="rect">
            <a:avLst/>
          </a:prstGeom>
          <a:noFill/>
          <a:ln>
            <a:noFill/>
          </a:ln>
        </p:spPr>
      </p:pic>
      <p:sp>
        <p:nvSpPr>
          <p:cNvPr id="305" name="Shape 305"/>
          <p:cNvSpPr txBox="1"/>
          <p:nvPr/>
        </p:nvSpPr>
        <p:spPr>
          <a:xfrm>
            <a:off x="2222250" y="938525"/>
            <a:ext cx="5387100" cy="2499600"/>
          </a:xfrm>
          <a:prstGeom prst="rect">
            <a:avLst/>
          </a:prstGeom>
          <a:solidFill>
            <a:srgbClr val="CFE2F3"/>
          </a:solidFill>
          <a:ln>
            <a:noFill/>
          </a:ln>
        </p:spPr>
        <p:txBody>
          <a:bodyPr anchorCtr="0" anchor="t" bIns="91425" lIns="91425" rIns="91425" tIns="91425">
            <a:noAutofit/>
          </a:bodyPr>
          <a:lstStyle/>
          <a:p>
            <a:pPr lvl="0">
              <a:spcBef>
                <a:spcPts val="0"/>
              </a:spcBef>
              <a:buNone/>
            </a:pPr>
            <a:r>
              <a:rPr lang="en"/>
              <a:t>.</a:t>
            </a:r>
            <a:r>
              <a:rPr lang="en" sz="2400"/>
              <a:t>..everyone should be somewhat educated on what being transgender is and maybe why people feel the need to switch. If everyone understood this, we would be a better, more loving world.</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1000"/>
                                        <p:tgtEl>
                                          <p:spTgt spid="305"/>
                                        </p:tgtEl>
                                        <p:attrNameLst>
                                          <p:attrName>ppt_w</p:attrName>
                                        </p:attrNameLst>
                                      </p:cBhvr>
                                      <p:tavLst>
                                        <p:tav fmla="" tm="0">
                                          <p:val>
                                            <p:strVal val="0"/>
                                          </p:val>
                                        </p:tav>
                                        <p:tav fmla="" tm="100000">
                                          <p:val>
                                            <p:strVal val="#ppt_w"/>
                                          </p:val>
                                        </p:tav>
                                      </p:tavLst>
                                    </p:anim>
                                    <p:anim calcmode="lin" valueType="num">
                                      <p:cBhvr additive="base">
                                        <p:cTn dur="1000"/>
                                        <p:tgtEl>
                                          <p:spTgt spid="30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9" name="Shape 309"/>
        <p:cNvGrpSpPr/>
        <p:nvPr/>
      </p:nvGrpSpPr>
      <p:grpSpPr>
        <a:xfrm>
          <a:off x="0" y="0"/>
          <a:ext cx="0" cy="0"/>
          <a:chOff x="0" y="0"/>
          <a:chExt cx="0" cy="0"/>
        </a:xfrm>
      </p:grpSpPr>
      <p:sp>
        <p:nvSpPr>
          <p:cNvPr id="310" name="Shape 310"/>
          <p:cNvSpPr txBox="1"/>
          <p:nvPr>
            <p:ph type="title"/>
          </p:nvPr>
        </p:nvSpPr>
        <p:spPr>
          <a:xfrm>
            <a:off x="265500" y="1233175"/>
            <a:ext cx="4045200" cy="1482300"/>
          </a:xfrm>
          <a:prstGeom prst="rect">
            <a:avLst/>
          </a:prstGeom>
        </p:spPr>
        <p:txBody>
          <a:bodyPr anchorCtr="0" anchor="b" bIns="91425" lIns="91425" rIns="91425" tIns="91425">
            <a:noAutofit/>
          </a:bodyPr>
          <a:lstStyle/>
          <a:p>
            <a:pPr lvl="0">
              <a:spcBef>
                <a:spcPts val="0"/>
              </a:spcBef>
              <a:buNone/>
            </a:pPr>
            <a:r>
              <a:t/>
            </a:r>
            <a:endParaRPr/>
          </a:p>
        </p:txBody>
      </p:sp>
      <p:sp>
        <p:nvSpPr>
          <p:cNvPr id="311" name="Shape 311"/>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a:spcBef>
                <a:spcPts val="0"/>
              </a:spcBef>
              <a:buNone/>
            </a:pPr>
            <a:r>
              <a:t/>
            </a:r>
            <a:endParaRPr/>
          </a:p>
        </p:txBody>
      </p:sp>
      <p:sp>
        <p:nvSpPr>
          <p:cNvPr id="312" name="Shape 312"/>
          <p:cNvSpPr txBox="1"/>
          <p:nvPr>
            <p:ph idx="1" type="subTitle"/>
          </p:nvPr>
        </p:nvSpPr>
        <p:spPr>
          <a:xfrm>
            <a:off x="265500" y="3812150"/>
            <a:ext cx="4045200" cy="1235100"/>
          </a:xfrm>
          <a:prstGeom prst="rect">
            <a:avLst/>
          </a:prstGeom>
        </p:spPr>
        <p:txBody>
          <a:bodyPr anchorCtr="0" anchor="t" bIns="91425" lIns="91425" rIns="91425" tIns="91425">
            <a:noAutofit/>
          </a:bodyPr>
          <a:lstStyle/>
          <a:p>
            <a:pPr lvl="0">
              <a:spcBef>
                <a:spcPts val="0"/>
              </a:spcBef>
              <a:buNone/>
            </a:pPr>
            <a:r>
              <a:rPr i="1" lang="en" u="sng">
                <a:solidFill>
                  <a:schemeClr val="hlink"/>
                </a:solidFill>
                <a:hlinkClick r:id="rId3"/>
              </a:rPr>
              <a:t>The Smell of Old Lady Perfume</a:t>
            </a:r>
            <a:r>
              <a:rPr i="1" lang="en"/>
              <a:t> </a:t>
            </a:r>
            <a:r>
              <a:rPr lang="en"/>
              <a:t>by Claudia Guadalupe Mendez</a:t>
            </a:r>
          </a:p>
        </p:txBody>
      </p:sp>
      <p:pic>
        <p:nvPicPr>
          <p:cNvPr id="313" name="Shape 313"/>
          <p:cNvPicPr preferRelativeResize="0"/>
          <p:nvPr/>
        </p:nvPicPr>
        <p:blipFill>
          <a:blip r:embed="rId4">
            <a:alphaModFix/>
          </a:blip>
          <a:stretch>
            <a:fillRect/>
          </a:stretch>
        </p:blipFill>
        <p:spPr>
          <a:xfrm>
            <a:off x="4767949" y="67750"/>
            <a:ext cx="4045200" cy="5143500"/>
          </a:xfrm>
          <a:prstGeom prst="rect">
            <a:avLst/>
          </a:prstGeom>
          <a:noFill/>
          <a:ln>
            <a:noFill/>
          </a:ln>
        </p:spPr>
      </p:pic>
      <p:pic>
        <p:nvPicPr>
          <p:cNvPr id="314" name="Shape 314"/>
          <p:cNvPicPr preferRelativeResize="0"/>
          <p:nvPr/>
        </p:nvPicPr>
        <p:blipFill>
          <a:blip r:embed="rId5">
            <a:alphaModFix/>
          </a:blip>
          <a:stretch>
            <a:fillRect/>
          </a:stretch>
        </p:blipFill>
        <p:spPr>
          <a:xfrm>
            <a:off x="157175" y="137450"/>
            <a:ext cx="2391174" cy="3347645"/>
          </a:xfrm>
          <a:prstGeom prst="rect">
            <a:avLst/>
          </a:prstGeom>
          <a:noFill/>
          <a:ln>
            <a:noFill/>
          </a:ln>
        </p:spPr>
      </p:pic>
      <p:pic>
        <p:nvPicPr>
          <p:cNvPr id="315" name="Shape 315"/>
          <p:cNvPicPr preferRelativeResize="0"/>
          <p:nvPr/>
        </p:nvPicPr>
        <p:blipFill>
          <a:blip r:embed="rId6">
            <a:alphaModFix/>
          </a:blip>
          <a:stretch>
            <a:fillRect/>
          </a:stretch>
        </p:blipFill>
        <p:spPr>
          <a:xfrm>
            <a:off x="2548353" y="1154750"/>
            <a:ext cx="1976400" cy="1482300"/>
          </a:xfrm>
          <a:prstGeom prst="rect">
            <a:avLst/>
          </a:prstGeom>
          <a:noFill/>
          <a:ln>
            <a:noFill/>
          </a:ln>
        </p:spPr>
      </p:pic>
      <p:sp>
        <p:nvSpPr>
          <p:cNvPr id="316" name="Shape 316"/>
          <p:cNvSpPr txBox="1"/>
          <p:nvPr/>
        </p:nvSpPr>
        <p:spPr>
          <a:xfrm>
            <a:off x="1625200" y="1154750"/>
            <a:ext cx="6358500" cy="2503200"/>
          </a:xfrm>
          <a:prstGeom prst="rect">
            <a:avLst/>
          </a:prstGeom>
          <a:solidFill>
            <a:srgbClr val="FFFF00"/>
          </a:solidFill>
          <a:ln>
            <a:noFill/>
          </a:ln>
        </p:spPr>
        <p:txBody>
          <a:bodyPr anchorCtr="0" anchor="t" bIns="91425" lIns="91425" rIns="91425" tIns="91425">
            <a:noAutofit/>
          </a:bodyPr>
          <a:lstStyle/>
          <a:p>
            <a:pPr lvl="0">
              <a:spcBef>
                <a:spcPts val="0"/>
              </a:spcBef>
              <a:buNone/>
            </a:pPr>
            <a:r>
              <a:rPr lang="en" sz="1800"/>
              <a:t>This is a mirror for me because during the summer of 2015 my grandpa’s health started declining: fast...I saw how hard taking care of him was for my grandma...during this time, our family was under a lot of stress...the hospital was an hour drive because there was one hospital in all of Illinois that would take him. Sadly, he passed away....Reading this story made me feel very sad and I felt empathy for the family...</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1000"/>
                                        <p:tgtEl>
                                          <p:spTgt spid="316"/>
                                        </p:tgtEl>
                                        <p:attrNameLst>
                                          <p:attrName>ppt_w</p:attrName>
                                        </p:attrNameLst>
                                      </p:cBhvr>
                                      <p:tavLst>
                                        <p:tav fmla="" tm="0">
                                          <p:val>
                                            <p:strVal val="0"/>
                                          </p:val>
                                        </p:tav>
                                        <p:tav fmla="" tm="100000">
                                          <p:val>
                                            <p:strVal val="#ppt_w"/>
                                          </p:val>
                                        </p:tav>
                                      </p:tavLst>
                                    </p:anim>
                                    <p:anim calcmode="lin" valueType="num">
                                      <p:cBhvr additive="base">
                                        <p:cTn dur="1000"/>
                                        <p:tgtEl>
                                          <p:spTgt spid="31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16" name="Shape 116"/>
        <p:cNvGrpSpPr/>
        <p:nvPr/>
      </p:nvGrpSpPr>
      <p:grpSpPr>
        <a:xfrm>
          <a:off x="0" y="0"/>
          <a:ext cx="0" cy="0"/>
          <a:chOff x="0" y="0"/>
          <a:chExt cx="0" cy="0"/>
        </a:xfrm>
      </p:grpSpPr>
      <p:pic>
        <p:nvPicPr>
          <p:cNvPr descr="20160707_080141.jpg" id="117" name="Shape 117"/>
          <p:cNvPicPr preferRelativeResize="0"/>
          <p:nvPr/>
        </p:nvPicPr>
        <p:blipFill rotWithShape="1">
          <a:blip r:embed="rId3">
            <a:alphaModFix/>
          </a:blip>
          <a:srcRect b="616" l="408" r="0" t="0"/>
          <a:stretch/>
        </p:blipFill>
        <p:spPr>
          <a:xfrm rot="-5400000">
            <a:off x="1202426" y="-1202425"/>
            <a:ext cx="6684449" cy="9089301"/>
          </a:xfrm>
          <a:prstGeom prst="rect">
            <a:avLst/>
          </a:prstGeom>
          <a:noFill/>
          <a:ln>
            <a:noFill/>
          </a:ln>
        </p:spPr>
      </p:pic>
      <p:sp>
        <p:nvSpPr>
          <p:cNvPr id="118" name="Shape 118"/>
          <p:cNvSpPr txBox="1"/>
          <p:nvPr/>
        </p:nvSpPr>
        <p:spPr>
          <a:xfrm>
            <a:off x="1296425" y="843650"/>
            <a:ext cx="6303900" cy="3499200"/>
          </a:xfrm>
          <a:prstGeom prst="rect">
            <a:avLst/>
          </a:prstGeom>
          <a:solidFill>
            <a:srgbClr val="000000"/>
          </a:solidFill>
          <a:ln>
            <a:noFill/>
          </a:ln>
        </p:spPr>
        <p:txBody>
          <a:bodyPr anchorCtr="0" anchor="t" bIns="91425" lIns="91425" rIns="91425" tIns="91425">
            <a:noAutofit/>
          </a:bodyPr>
          <a:lstStyle/>
          <a:p>
            <a:pPr lvl="0" rtl="0" algn="ctr">
              <a:spcBef>
                <a:spcPts val="0"/>
              </a:spcBef>
              <a:buNone/>
            </a:pPr>
            <a:r>
              <a:rPr lang="en" sz="2400">
                <a:solidFill>
                  <a:schemeClr val="lt1"/>
                </a:solidFill>
                <a:latin typeface="Architects Daughter"/>
                <a:ea typeface="Architects Daughter"/>
                <a:cs typeface="Architects Daughter"/>
                <a:sym typeface="Architects Daughter"/>
              </a:rPr>
              <a:t>If we teach so that our students will sustain and improve our world, then they must imagine how our world ought to be.</a:t>
            </a:r>
          </a:p>
          <a:p>
            <a:pPr lvl="0" rtl="0" algn="ctr">
              <a:spcBef>
                <a:spcPts val="0"/>
              </a:spcBef>
              <a:buNone/>
            </a:pPr>
            <a:r>
              <a:t/>
            </a:r>
            <a:endParaRPr sz="2400">
              <a:solidFill>
                <a:schemeClr val="lt1"/>
              </a:solidFill>
              <a:latin typeface="Architects Daughter"/>
              <a:ea typeface="Architects Daughter"/>
              <a:cs typeface="Architects Daughter"/>
              <a:sym typeface="Architects Daughter"/>
            </a:endParaRPr>
          </a:p>
          <a:p>
            <a:pPr lvl="0" rtl="0" algn="ctr">
              <a:spcBef>
                <a:spcPts val="0"/>
              </a:spcBef>
              <a:buNone/>
            </a:pPr>
            <a:r>
              <a:rPr lang="en" sz="2400">
                <a:solidFill>
                  <a:schemeClr val="lt1"/>
                </a:solidFill>
                <a:latin typeface="Architects Daughter"/>
                <a:ea typeface="Architects Daughter"/>
                <a:cs typeface="Architects Daughter"/>
                <a:sym typeface="Architects Daughter"/>
              </a:rPr>
              <a:t>And if that world is to be healthy, then our students must become conscious and seek out understanding of </a:t>
            </a:r>
            <a:r>
              <a:rPr i="1" lang="en" sz="2400">
                <a:solidFill>
                  <a:schemeClr val="lt1"/>
                </a:solidFill>
                <a:latin typeface="Architects Daughter"/>
                <a:ea typeface="Architects Daughter"/>
                <a:cs typeface="Architects Daughter"/>
                <a:sym typeface="Architects Daughter"/>
              </a:rPr>
              <a:t>all</a:t>
            </a:r>
            <a:r>
              <a:rPr lang="en" sz="2400">
                <a:solidFill>
                  <a:schemeClr val="lt1"/>
                </a:solidFill>
                <a:latin typeface="Architects Daughter"/>
                <a:ea typeface="Architects Daughter"/>
                <a:cs typeface="Architects Daughter"/>
                <a:sym typeface="Architects Daughter"/>
              </a:rPr>
              <a:t> that is humanity.</a:t>
            </a:r>
          </a:p>
          <a:p>
            <a:pPr lvl="0" rtl="0" algn="ctr">
              <a:spcBef>
                <a:spcPts val="0"/>
              </a:spcBef>
              <a:buNone/>
            </a:pPr>
            <a:r>
              <a:t/>
            </a:r>
            <a:endParaRPr sz="2400">
              <a:solidFill>
                <a:schemeClr val="lt1"/>
              </a:solidFill>
              <a:latin typeface="Architects Daughter"/>
              <a:ea typeface="Architects Daughter"/>
              <a:cs typeface="Architects Daughter"/>
              <a:sym typeface="Architects Daughter"/>
            </a:endParaRPr>
          </a:p>
          <a:p>
            <a:pPr lvl="0" rtl="0" algn="ctr">
              <a:spcBef>
                <a:spcPts val="0"/>
              </a:spcBef>
              <a:buNone/>
            </a:pPr>
            <a:r>
              <a:rPr lang="en" sz="2400">
                <a:solidFill>
                  <a:schemeClr val="lt1"/>
                </a:solidFill>
                <a:latin typeface="Architects Daughter"/>
                <a:ea typeface="Architects Daughter"/>
                <a:cs typeface="Architects Daughter"/>
                <a:sym typeface="Architects Daughter"/>
              </a:rPr>
              <a:t>Books.</a:t>
            </a:r>
          </a:p>
          <a:p>
            <a:pPr lvl="0" rtl="0" algn="ctr">
              <a:spcBef>
                <a:spcPts val="0"/>
              </a:spcBef>
              <a:buNone/>
            </a:pPr>
            <a:r>
              <a:t/>
            </a:r>
            <a:endParaRPr sz="2400">
              <a:solidFill>
                <a:schemeClr val="lt1"/>
              </a:solidFill>
              <a:latin typeface="Architects Daughter"/>
              <a:ea typeface="Architects Daughter"/>
              <a:cs typeface="Architects Daughter"/>
              <a:sym typeface="Architects Daughter"/>
            </a:endParaRPr>
          </a:p>
          <a:p>
            <a:pPr lvl="0" rtl="0" algn="ctr">
              <a:spcBef>
                <a:spcPts val="0"/>
              </a:spcBef>
              <a:buNone/>
            </a:pPr>
            <a:r>
              <a:t/>
            </a:r>
            <a:endParaRPr sz="2400">
              <a:solidFill>
                <a:schemeClr val="lt1"/>
              </a:solidFill>
              <a:latin typeface="Architects Daughter"/>
              <a:ea typeface="Architects Daughter"/>
              <a:cs typeface="Architects Daughter"/>
              <a:sym typeface="Architects Daughter"/>
            </a:endParaRPr>
          </a:p>
          <a:p>
            <a:pPr lvl="0" rtl="0" algn="l">
              <a:spcBef>
                <a:spcPts val="0"/>
              </a:spcBef>
              <a:buNone/>
            </a:pPr>
            <a:r>
              <a:t/>
            </a:r>
            <a:endParaRPr sz="2400">
              <a:solidFill>
                <a:schemeClr val="lt1"/>
              </a:solidFill>
              <a:latin typeface="Architects Daughter"/>
              <a:ea typeface="Architects Daughter"/>
              <a:cs typeface="Architects Daughter"/>
              <a:sym typeface="Architects Daughter"/>
            </a:endParaRPr>
          </a:p>
          <a:p>
            <a:pPr lvl="0" rtl="0" algn="ctr">
              <a:spcBef>
                <a:spcPts val="0"/>
              </a:spcBef>
              <a:buNone/>
            </a:pPr>
            <a:r>
              <a:t/>
            </a:r>
            <a:endParaRPr sz="2400">
              <a:solidFill>
                <a:schemeClr val="lt1"/>
              </a:solidFill>
              <a:latin typeface="Architects Daughter"/>
              <a:ea typeface="Architects Daughter"/>
              <a:cs typeface="Architects Daughter"/>
              <a:sym typeface="Architects Daughter"/>
            </a:endParaRPr>
          </a:p>
        </p:txBody>
      </p:sp>
      <p:sp>
        <p:nvSpPr>
          <p:cNvPr id="119" name="Shape 119"/>
          <p:cNvSpPr txBox="1"/>
          <p:nvPr/>
        </p:nvSpPr>
        <p:spPr>
          <a:xfrm>
            <a:off x="1296425" y="1404025"/>
            <a:ext cx="6303900" cy="2000700"/>
          </a:xfrm>
          <a:prstGeom prst="rect">
            <a:avLst/>
          </a:prstGeom>
          <a:solidFill>
            <a:srgbClr val="000000"/>
          </a:solidFill>
          <a:ln>
            <a:noFill/>
          </a:ln>
        </p:spPr>
        <p:txBody>
          <a:bodyPr anchorCtr="0" anchor="t" bIns="91425" lIns="91425" rIns="91425" tIns="91425">
            <a:noAutofit/>
          </a:bodyPr>
          <a:lstStyle/>
          <a:p>
            <a:pPr lvl="0" rtl="0" algn="ctr">
              <a:spcBef>
                <a:spcPts val="0"/>
              </a:spcBef>
              <a:buNone/>
            </a:pPr>
            <a:r>
              <a:rPr lang="en" sz="2800">
                <a:solidFill>
                  <a:schemeClr val="lt1"/>
                </a:solidFill>
                <a:latin typeface="Architects Daughter"/>
                <a:ea typeface="Architects Daughter"/>
                <a:cs typeface="Architects Daughter"/>
                <a:sym typeface="Architects Daughter"/>
              </a:rPr>
              <a:t>Sarah J. Donovan, PhD</a:t>
            </a:r>
            <a:br>
              <a:rPr lang="en" sz="2800">
                <a:solidFill>
                  <a:schemeClr val="lt1"/>
                </a:solidFill>
                <a:latin typeface="Architects Daughter"/>
                <a:ea typeface="Architects Daughter"/>
                <a:cs typeface="Architects Daughter"/>
                <a:sym typeface="Architects Daughter"/>
              </a:rPr>
            </a:br>
            <a:r>
              <a:rPr lang="en" sz="2800">
                <a:solidFill>
                  <a:schemeClr val="lt1"/>
                </a:solidFill>
                <a:latin typeface="Architects Daughter"/>
                <a:ea typeface="Architects Daughter"/>
                <a:cs typeface="Architects Daughter"/>
                <a:sym typeface="Architects Daughter"/>
              </a:rPr>
              <a:t>Winston Campus Junior High, Palatine</a:t>
            </a:r>
            <a:br>
              <a:rPr lang="en" sz="2800">
                <a:solidFill>
                  <a:schemeClr val="lt1"/>
                </a:solidFill>
                <a:latin typeface="Architects Daughter"/>
                <a:ea typeface="Architects Daughter"/>
                <a:cs typeface="Architects Daughter"/>
                <a:sym typeface="Architects Daughter"/>
              </a:rPr>
            </a:br>
            <a:r>
              <a:rPr lang="en" sz="2800">
                <a:solidFill>
                  <a:schemeClr val="lt1"/>
                </a:solidFill>
                <a:latin typeface="Architects Daughter"/>
                <a:ea typeface="Architects Daughter"/>
                <a:cs typeface="Architects Daughter"/>
                <a:sym typeface="Architects Daughter"/>
              </a:rPr>
              <a:t>DePaul University</a:t>
            </a:r>
          </a:p>
          <a:p>
            <a:pPr lvl="0" rtl="0" algn="ctr">
              <a:spcBef>
                <a:spcPts val="0"/>
              </a:spcBef>
              <a:buNone/>
            </a:pPr>
            <a:r>
              <a:rPr lang="en" sz="2800">
                <a:solidFill>
                  <a:schemeClr val="lt1"/>
                </a:solidFill>
                <a:latin typeface="Architects Daughter"/>
                <a:ea typeface="Architects Daughter"/>
                <a:cs typeface="Architects Daughter"/>
                <a:sym typeface="Architects Daughter"/>
              </a:rPr>
              <a:t>ethicalela.com</a:t>
            </a:r>
          </a:p>
          <a:p>
            <a:pPr lvl="0">
              <a:spcBef>
                <a:spcPts val="0"/>
              </a:spcBef>
              <a:buNone/>
            </a:pPr>
            <a:r>
              <a:t/>
            </a:r>
            <a:endParaRPr>
              <a:solidFill>
                <a:schemeClr val="lt1"/>
              </a:solidFill>
              <a:latin typeface="Architects Daughter"/>
              <a:ea typeface="Architects Daughter"/>
              <a:cs typeface="Architects Daughter"/>
              <a:sym typeface="Architects Daughter"/>
            </a:endParaRPr>
          </a:p>
        </p:txBody>
      </p:sp>
      <p:pic>
        <p:nvPicPr>
          <p:cNvPr id="120" name="Shape 120"/>
          <p:cNvPicPr preferRelativeResize="0"/>
          <p:nvPr/>
        </p:nvPicPr>
        <p:blipFill rotWithShape="1">
          <a:blip r:embed="rId4">
            <a:alphaModFix/>
          </a:blip>
          <a:srcRect b="0" l="0" r="0" t="11902"/>
          <a:stretch/>
        </p:blipFill>
        <p:spPr>
          <a:xfrm>
            <a:off x="-169125" y="221724"/>
            <a:ext cx="9144000" cy="45291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9"/>
                                        </p:tgtEl>
                                      </p:cBhvr>
                                    </p:animEffect>
                                    <p:set>
                                      <p:cBhvr>
                                        <p:cTn dur="1" fill="hold">
                                          <p:stCondLst>
                                            <p:cond delay="1000"/>
                                          </p:stCondLst>
                                        </p:cTn>
                                        <p:tgtEl>
                                          <p:spTgt spid="1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20"/>
                                        </p:tgtEl>
                                      </p:cBhvr>
                                    </p:animEffect>
                                    <p:set>
                                      <p:cBhvr>
                                        <p:cTn dur="1" fill="hold">
                                          <p:stCondLst>
                                            <p:cond delay="1000"/>
                                          </p:stCondLst>
                                        </p:cTn>
                                        <p:tgtEl>
                                          <p:spTgt spid="1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0" name="Shape 320"/>
        <p:cNvGrpSpPr/>
        <p:nvPr/>
      </p:nvGrpSpPr>
      <p:grpSpPr>
        <a:xfrm>
          <a:off x="0" y="0"/>
          <a:ext cx="0" cy="0"/>
          <a:chOff x="0" y="0"/>
          <a:chExt cx="0" cy="0"/>
        </a:xfrm>
      </p:grpSpPr>
      <p:sp>
        <p:nvSpPr>
          <p:cNvPr id="321" name="Shape 321"/>
          <p:cNvSpPr txBox="1"/>
          <p:nvPr>
            <p:ph type="title"/>
          </p:nvPr>
        </p:nvSpPr>
        <p:spPr>
          <a:xfrm>
            <a:off x="311700" y="2150850"/>
            <a:ext cx="8520600" cy="841800"/>
          </a:xfrm>
          <a:prstGeom prst="rect">
            <a:avLst/>
          </a:prstGeom>
        </p:spPr>
        <p:txBody>
          <a:bodyPr anchorCtr="0" anchor="ctr" bIns="91425" lIns="91425" rIns="91425" tIns="91425">
            <a:noAutofit/>
          </a:bodyPr>
          <a:lstStyle/>
          <a:p>
            <a:pPr lvl="0">
              <a:spcBef>
                <a:spcPts val="0"/>
              </a:spcBef>
              <a:buNone/>
            </a:pPr>
            <a:r>
              <a:rPr lang="en"/>
              <a:t>more books, more lives</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x="0" y="0"/>
          <a:ext cx="0" cy="0"/>
          <a:chOff x="0" y="0"/>
          <a:chExt cx="0" cy="0"/>
        </a:xfrm>
      </p:grpSpPr>
      <p:sp>
        <p:nvSpPr>
          <p:cNvPr id="326" name="Shape 326"/>
          <p:cNvSpPr txBox="1"/>
          <p:nvPr>
            <p:ph type="title"/>
          </p:nvPr>
        </p:nvSpPr>
        <p:spPr>
          <a:xfrm>
            <a:off x="265500" y="1233175"/>
            <a:ext cx="4045200" cy="1482300"/>
          </a:xfrm>
          <a:prstGeom prst="rect">
            <a:avLst/>
          </a:prstGeom>
        </p:spPr>
        <p:txBody>
          <a:bodyPr anchorCtr="0" anchor="b" bIns="91425" lIns="91425" rIns="91425" tIns="91425">
            <a:noAutofit/>
          </a:bodyPr>
          <a:lstStyle/>
          <a:p>
            <a:pPr lvl="0">
              <a:spcBef>
                <a:spcPts val="0"/>
              </a:spcBef>
              <a:buNone/>
            </a:pPr>
            <a:r>
              <a:t/>
            </a:r>
            <a:endParaRPr/>
          </a:p>
        </p:txBody>
      </p:sp>
      <p:sp>
        <p:nvSpPr>
          <p:cNvPr id="327" name="Shape 327"/>
          <p:cNvSpPr txBox="1"/>
          <p:nvPr>
            <p:ph idx="1" type="subTitle"/>
          </p:nvPr>
        </p:nvSpPr>
        <p:spPr>
          <a:xfrm>
            <a:off x="174400" y="3812150"/>
            <a:ext cx="4045200" cy="1235100"/>
          </a:xfrm>
          <a:prstGeom prst="rect">
            <a:avLst/>
          </a:prstGeom>
        </p:spPr>
        <p:txBody>
          <a:bodyPr anchorCtr="0" anchor="t" bIns="91425" lIns="91425" rIns="91425" tIns="91425">
            <a:noAutofit/>
          </a:bodyPr>
          <a:lstStyle/>
          <a:p>
            <a:pPr lvl="0">
              <a:spcBef>
                <a:spcPts val="0"/>
              </a:spcBef>
              <a:buNone/>
            </a:pPr>
            <a:r>
              <a:rPr i="1" lang="en" u="sng">
                <a:solidFill>
                  <a:schemeClr val="hlink"/>
                </a:solidFill>
                <a:hlinkClick r:id="rId3"/>
              </a:rPr>
              <a:t>Booked </a:t>
            </a:r>
            <a:r>
              <a:rPr lang="en"/>
              <a:t>by Kwame Alexander</a:t>
            </a:r>
          </a:p>
        </p:txBody>
      </p:sp>
      <p:sp>
        <p:nvSpPr>
          <p:cNvPr id="328" name="Shape 328"/>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a:spcBef>
                <a:spcPts val="0"/>
              </a:spcBef>
              <a:buNone/>
            </a:pPr>
            <a:r>
              <a:t/>
            </a:r>
            <a:endParaRPr/>
          </a:p>
        </p:txBody>
      </p:sp>
      <p:pic>
        <p:nvPicPr>
          <p:cNvPr id="329" name="Shape 329"/>
          <p:cNvPicPr preferRelativeResize="0"/>
          <p:nvPr/>
        </p:nvPicPr>
        <p:blipFill>
          <a:blip r:embed="rId4">
            <a:alphaModFix/>
          </a:blip>
          <a:stretch>
            <a:fillRect/>
          </a:stretch>
        </p:blipFill>
        <p:spPr>
          <a:xfrm>
            <a:off x="5105400" y="595175"/>
            <a:ext cx="3505200" cy="3952875"/>
          </a:xfrm>
          <a:prstGeom prst="rect">
            <a:avLst/>
          </a:prstGeom>
          <a:noFill/>
          <a:ln>
            <a:noFill/>
          </a:ln>
        </p:spPr>
      </p:pic>
      <p:pic>
        <p:nvPicPr>
          <p:cNvPr id="330" name="Shape 330"/>
          <p:cNvPicPr preferRelativeResize="0"/>
          <p:nvPr/>
        </p:nvPicPr>
        <p:blipFill>
          <a:blip r:embed="rId5">
            <a:alphaModFix/>
          </a:blip>
          <a:stretch>
            <a:fillRect/>
          </a:stretch>
        </p:blipFill>
        <p:spPr>
          <a:xfrm>
            <a:off x="265504" y="183704"/>
            <a:ext cx="2344750" cy="3523550"/>
          </a:xfrm>
          <a:prstGeom prst="rect">
            <a:avLst/>
          </a:prstGeom>
          <a:noFill/>
          <a:ln>
            <a:noFill/>
          </a:ln>
        </p:spPr>
      </p:pic>
      <p:pic>
        <p:nvPicPr>
          <p:cNvPr id="331" name="Shape 331"/>
          <p:cNvPicPr preferRelativeResize="0"/>
          <p:nvPr/>
        </p:nvPicPr>
        <p:blipFill>
          <a:blip r:embed="rId6">
            <a:alphaModFix/>
          </a:blip>
          <a:stretch>
            <a:fillRect/>
          </a:stretch>
        </p:blipFill>
        <p:spPr>
          <a:xfrm>
            <a:off x="2300387" y="781400"/>
            <a:ext cx="2143125" cy="2133600"/>
          </a:xfrm>
          <a:prstGeom prst="rect">
            <a:avLst/>
          </a:prstGeom>
          <a:noFill/>
          <a:ln>
            <a:noFill/>
          </a:ln>
        </p:spPr>
      </p:pic>
      <p:sp>
        <p:nvSpPr>
          <p:cNvPr id="332" name="Shape 332"/>
          <p:cNvSpPr txBox="1"/>
          <p:nvPr/>
        </p:nvSpPr>
        <p:spPr>
          <a:xfrm>
            <a:off x="2438700" y="1026375"/>
            <a:ext cx="4266600" cy="1726800"/>
          </a:xfrm>
          <a:prstGeom prst="rect">
            <a:avLst/>
          </a:prstGeom>
          <a:solidFill>
            <a:srgbClr val="6AA84F"/>
          </a:solidFill>
          <a:ln>
            <a:noFill/>
          </a:ln>
        </p:spPr>
        <p:txBody>
          <a:bodyPr anchorCtr="0" anchor="t" bIns="91425" lIns="91425" rIns="91425" tIns="91425">
            <a:noAutofit/>
          </a:bodyPr>
          <a:lstStyle/>
          <a:p>
            <a:pPr lvl="0">
              <a:spcBef>
                <a:spcPts val="0"/>
              </a:spcBef>
              <a:buNone/>
            </a:pPr>
            <a:r>
              <a:rPr lang="en" sz="2400">
                <a:solidFill>
                  <a:schemeClr val="lt1"/>
                </a:solidFill>
              </a:rPr>
              <a:t>I aspire to a lot of goals just like Nick and Colby...I can relate to something on almost every page.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1000"/>
                                        <p:tgtEl>
                                          <p:spTgt spid="332"/>
                                        </p:tgtEl>
                                        <p:attrNameLst>
                                          <p:attrName>ppt_w</p:attrName>
                                        </p:attrNameLst>
                                      </p:cBhvr>
                                      <p:tavLst>
                                        <p:tav fmla="" tm="0">
                                          <p:val>
                                            <p:strVal val="0"/>
                                          </p:val>
                                        </p:tav>
                                        <p:tav fmla="" tm="100000">
                                          <p:val>
                                            <p:strVal val="#ppt_w"/>
                                          </p:val>
                                        </p:tav>
                                      </p:tavLst>
                                    </p:anim>
                                    <p:anim calcmode="lin" valueType="num">
                                      <p:cBhvr additive="base">
                                        <p:cTn dur="1000"/>
                                        <p:tgtEl>
                                          <p:spTgt spid="33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sp>
        <p:nvSpPr>
          <p:cNvPr id="337" name="Shape 337"/>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338" name="Shape 338"/>
          <p:cNvSpPr txBox="1"/>
          <p:nvPr>
            <p:ph idx="1" type="subTitle"/>
          </p:nvPr>
        </p:nvSpPr>
        <p:spPr>
          <a:xfrm>
            <a:off x="223450" y="3686025"/>
            <a:ext cx="4045200" cy="1235100"/>
          </a:xfrm>
          <a:prstGeom prst="rect">
            <a:avLst/>
          </a:prstGeom>
        </p:spPr>
        <p:txBody>
          <a:bodyPr anchorCtr="0" anchor="t" bIns="91425" lIns="91425" rIns="91425" tIns="91425">
            <a:noAutofit/>
          </a:bodyPr>
          <a:lstStyle/>
          <a:p>
            <a:pPr lvl="0" rtl="0">
              <a:spcBef>
                <a:spcPts val="0"/>
              </a:spcBef>
              <a:buNone/>
            </a:pPr>
            <a:r>
              <a:rPr i="1" lang="en" u="sng">
                <a:solidFill>
                  <a:schemeClr val="hlink"/>
                </a:solidFill>
                <a:hlinkClick r:id="rId3"/>
              </a:rPr>
              <a:t>El Deafo</a:t>
            </a:r>
            <a:r>
              <a:rPr lang="en"/>
              <a:t> by Cece Bell </a:t>
            </a:r>
          </a:p>
        </p:txBody>
      </p:sp>
      <p:sp>
        <p:nvSpPr>
          <p:cNvPr id="339" name="Shape 339"/>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rtl="0">
              <a:spcBef>
                <a:spcPts val="0"/>
              </a:spcBef>
              <a:buNone/>
            </a:pPr>
            <a:r>
              <a:t/>
            </a:r>
            <a:endParaRPr/>
          </a:p>
        </p:txBody>
      </p:sp>
      <p:pic>
        <p:nvPicPr>
          <p:cNvPr id="340" name="Shape 340"/>
          <p:cNvPicPr preferRelativeResize="0"/>
          <p:nvPr/>
        </p:nvPicPr>
        <p:blipFill>
          <a:blip r:embed="rId4">
            <a:alphaModFix/>
          </a:blip>
          <a:stretch>
            <a:fillRect/>
          </a:stretch>
        </p:blipFill>
        <p:spPr>
          <a:xfrm>
            <a:off x="4665237" y="428500"/>
            <a:ext cx="4619625" cy="4286250"/>
          </a:xfrm>
          <a:prstGeom prst="rect">
            <a:avLst/>
          </a:prstGeom>
          <a:noFill/>
          <a:ln>
            <a:noFill/>
          </a:ln>
        </p:spPr>
      </p:pic>
      <p:pic>
        <p:nvPicPr>
          <p:cNvPr id="341" name="Shape 341"/>
          <p:cNvPicPr preferRelativeResize="0"/>
          <p:nvPr/>
        </p:nvPicPr>
        <p:blipFill>
          <a:blip r:embed="rId5">
            <a:alphaModFix/>
          </a:blip>
          <a:stretch>
            <a:fillRect/>
          </a:stretch>
        </p:blipFill>
        <p:spPr>
          <a:xfrm>
            <a:off x="128250" y="86220"/>
            <a:ext cx="2052424" cy="3066350"/>
          </a:xfrm>
          <a:prstGeom prst="rect">
            <a:avLst/>
          </a:prstGeom>
          <a:noFill/>
          <a:ln>
            <a:noFill/>
          </a:ln>
        </p:spPr>
      </p:pic>
      <p:pic>
        <p:nvPicPr>
          <p:cNvPr id="342" name="Shape 342"/>
          <p:cNvPicPr preferRelativeResize="0"/>
          <p:nvPr/>
        </p:nvPicPr>
        <p:blipFill>
          <a:blip r:embed="rId6">
            <a:alphaModFix/>
          </a:blip>
          <a:stretch>
            <a:fillRect/>
          </a:stretch>
        </p:blipFill>
        <p:spPr>
          <a:xfrm>
            <a:off x="2135612" y="86225"/>
            <a:ext cx="2581275" cy="1771650"/>
          </a:xfrm>
          <a:prstGeom prst="rect">
            <a:avLst/>
          </a:prstGeom>
          <a:noFill/>
          <a:ln>
            <a:noFill/>
          </a:ln>
        </p:spPr>
      </p:pic>
      <p:pic>
        <p:nvPicPr>
          <p:cNvPr id="343" name="Shape 343"/>
          <p:cNvPicPr preferRelativeResize="0"/>
          <p:nvPr/>
        </p:nvPicPr>
        <p:blipFill>
          <a:blip r:embed="rId7">
            <a:alphaModFix/>
          </a:blip>
          <a:stretch>
            <a:fillRect/>
          </a:stretch>
        </p:blipFill>
        <p:spPr>
          <a:xfrm>
            <a:off x="2249912" y="1901800"/>
            <a:ext cx="2466975" cy="1847850"/>
          </a:xfrm>
          <a:prstGeom prst="rect">
            <a:avLst/>
          </a:prstGeom>
          <a:noFill/>
          <a:ln>
            <a:noFill/>
          </a:ln>
        </p:spPr>
      </p:pic>
      <p:pic>
        <p:nvPicPr>
          <p:cNvPr id="344" name="Shape 344"/>
          <p:cNvPicPr preferRelativeResize="0"/>
          <p:nvPr/>
        </p:nvPicPr>
        <p:blipFill rotWithShape="1">
          <a:blip r:embed="rId4">
            <a:alphaModFix/>
          </a:blip>
          <a:srcRect b="0" l="0" r="0" t="67966"/>
          <a:stretch/>
        </p:blipFill>
        <p:spPr>
          <a:xfrm>
            <a:off x="265499" y="1465925"/>
            <a:ext cx="8541624" cy="253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ppt_w</p:attrName>
                                        </p:attrNameLst>
                                      </p:cBhvr>
                                      <p:tavLst>
                                        <p:tav fmla="" tm="0">
                                          <p:val>
                                            <p:strVal val="0"/>
                                          </p:val>
                                        </p:tav>
                                        <p:tav fmla="" tm="100000">
                                          <p:val>
                                            <p:strVal val="#ppt_w"/>
                                          </p:val>
                                        </p:tav>
                                      </p:tavLst>
                                    </p:anim>
                                    <p:anim calcmode="lin" valueType="num">
                                      <p:cBhvr additive="base">
                                        <p:cTn dur="1000"/>
                                        <p:tgtEl>
                                          <p:spTgt spid="34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sp>
        <p:nvSpPr>
          <p:cNvPr id="349" name="Shape 349"/>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350" name="Shape 350"/>
          <p:cNvSpPr txBox="1"/>
          <p:nvPr>
            <p:ph idx="1" type="subTitle"/>
          </p:nvPr>
        </p:nvSpPr>
        <p:spPr>
          <a:xfrm>
            <a:off x="223450" y="3686025"/>
            <a:ext cx="4045200" cy="1235100"/>
          </a:xfrm>
          <a:prstGeom prst="rect">
            <a:avLst/>
          </a:prstGeom>
        </p:spPr>
        <p:txBody>
          <a:bodyPr anchorCtr="0" anchor="t" bIns="91425" lIns="91425" rIns="91425" tIns="91425">
            <a:noAutofit/>
          </a:bodyPr>
          <a:lstStyle/>
          <a:p>
            <a:pPr lvl="0" rtl="0">
              <a:spcBef>
                <a:spcPts val="0"/>
              </a:spcBef>
              <a:buNone/>
            </a:pPr>
            <a:r>
              <a:rPr i="1" lang="en" u="sng">
                <a:solidFill>
                  <a:schemeClr val="hlink"/>
                </a:solidFill>
                <a:hlinkClick r:id="rId3"/>
              </a:rPr>
              <a:t>Anything But Typical</a:t>
            </a:r>
            <a:r>
              <a:rPr lang="en"/>
              <a:t> by Nora Raleigh Baskin </a:t>
            </a:r>
          </a:p>
        </p:txBody>
      </p:sp>
      <p:sp>
        <p:nvSpPr>
          <p:cNvPr id="351" name="Shape 351"/>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rtl="0">
              <a:spcBef>
                <a:spcPts val="0"/>
              </a:spcBef>
              <a:buNone/>
            </a:pPr>
            <a:r>
              <a:t/>
            </a:r>
            <a:endParaRPr/>
          </a:p>
        </p:txBody>
      </p:sp>
      <p:pic>
        <p:nvPicPr>
          <p:cNvPr id="352" name="Shape 352"/>
          <p:cNvPicPr preferRelativeResize="0"/>
          <p:nvPr/>
        </p:nvPicPr>
        <p:blipFill>
          <a:blip r:embed="rId4">
            <a:alphaModFix/>
          </a:blip>
          <a:stretch>
            <a:fillRect/>
          </a:stretch>
        </p:blipFill>
        <p:spPr>
          <a:xfrm>
            <a:off x="4716900" y="341412"/>
            <a:ext cx="4495800" cy="4124325"/>
          </a:xfrm>
          <a:prstGeom prst="rect">
            <a:avLst/>
          </a:prstGeom>
          <a:noFill/>
          <a:ln>
            <a:noFill/>
          </a:ln>
        </p:spPr>
      </p:pic>
      <p:pic>
        <p:nvPicPr>
          <p:cNvPr id="353" name="Shape 353"/>
          <p:cNvPicPr preferRelativeResize="0"/>
          <p:nvPr/>
        </p:nvPicPr>
        <p:blipFill>
          <a:blip r:embed="rId5">
            <a:alphaModFix/>
          </a:blip>
          <a:stretch>
            <a:fillRect/>
          </a:stretch>
        </p:blipFill>
        <p:spPr>
          <a:xfrm>
            <a:off x="105970" y="154450"/>
            <a:ext cx="2069924" cy="3107975"/>
          </a:xfrm>
          <a:prstGeom prst="rect">
            <a:avLst/>
          </a:prstGeom>
          <a:noFill/>
          <a:ln>
            <a:noFill/>
          </a:ln>
        </p:spPr>
      </p:pic>
      <p:pic>
        <p:nvPicPr>
          <p:cNvPr id="354" name="Shape 354"/>
          <p:cNvPicPr preferRelativeResize="0"/>
          <p:nvPr/>
        </p:nvPicPr>
        <p:blipFill>
          <a:blip r:embed="rId6">
            <a:alphaModFix/>
          </a:blip>
          <a:stretch>
            <a:fillRect/>
          </a:stretch>
        </p:blipFill>
        <p:spPr>
          <a:xfrm>
            <a:off x="2593900" y="871425"/>
            <a:ext cx="1704975" cy="2552700"/>
          </a:xfrm>
          <a:prstGeom prst="rect">
            <a:avLst/>
          </a:prstGeom>
          <a:noFill/>
          <a:ln>
            <a:noFill/>
          </a:ln>
        </p:spPr>
      </p:pic>
      <p:pic>
        <p:nvPicPr>
          <p:cNvPr id="355" name="Shape 355"/>
          <p:cNvPicPr preferRelativeResize="0"/>
          <p:nvPr/>
        </p:nvPicPr>
        <p:blipFill rotWithShape="1">
          <a:blip r:embed="rId4">
            <a:alphaModFix/>
          </a:blip>
          <a:srcRect b="0" l="1565" r="0" t="73385"/>
          <a:stretch/>
        </p:blipFill>
        <p:spPr>
          <a:xfrm>
            <a:off x="265494" y="871433"/>
            <a:ext cx="8370105" cy="20760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1000"/>
                                        <p:tgtEl>
                                          <p:spTgt spid="355"/>
                                        </p:tgtEl>
                                        <p:attrNameLst>
                                          <p:attrName>ppt_w</p:attrName>
                                        </p:attrNameLst>
                                      </p:cBhvr>
                                      <p:tavLst>
                                        <p:tav fmla="" tm="0">
                                          <p:val>
                                            <p:strVal val="0"/>
                                          </p:val>
                                        </p:tav>
                                        <p:tav fmla="" tm="100000">
                                          <p:val>
                                            <p:strVal val="#ppt_w"/>
                                          </p:val>
                                        </p:tav>
                                      </p:tavLst>
                                    </p:anim>
                                    <p:anim calcmode="lin" valueType="num">
                                      <p:cBhvr additive="base">
                                        <p:cTn dur="1000"/>
                                        <p:tgtEl>
                                          <p:spTgt spid="3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x="0" y="0"/>
          <a:ext cx="0" cy="0"/>
          <a:chOff x="0" y="0"/>
          <a:chExt cx="0" cy="0"/>
        </a:xfrm>
      </p:grpSpPr>
      <p:sp>
        <p:nvSpPr>
          <p:cNvPr id="360" name="Shape 360"/>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361" name="Shape 361"/>
          <p:cNvSpPr txBox="1"/>
          <p:nvPr>
            <p:ph idx="1" type="subTitle"/>
          </p:nvPr>
        </p:nvSpPr>
        <p:spPr>
          <a:xfrm>
            <a:off x="223450" y="3686025"/>
            <a:ext cx="2574600" cy="1289700"/>
          </a:xfrm>
          <a:prstGeom prst="rect">
            <a:avLst/>
          </a:prstGeom>
        </p:spPr>
        <p:txBody>
          <a:bodyPr anchorCtr="0" anchor="t" bIns="91425" lIns="91425" rIns="91425" tIns="91425">
            <a:noAutofit/>
          </a:bodyPr>
          <a:lstStyle/>
          <a:p>
            <a:pPr lvl="0" rtl="0">
              <a:spcBef>
                <a:spcPts val="0"/>
              </a:spcBef>
              <a:buNone/>
            </a:pPr>
            <a:r>
              <a:rPr i="1" lang="en" u="sng">
                <a:solidFill>
                  <a:schemeClr val="hlink"/>
                </a:solidFill>
                <a:hlinkClick r:id="rId3"/>
              </a:rPr>
              <a:t>When I Was the Greatest</a:t>
            </a:r>
            <a:r>
              <a:rPr i="1" lang="en"/>
              <a:t> </a:t>
            </a:r>
            <a:r>
              <a:rPr lang="en"/>
              <a:t>by Jason Reynolds</a:t>
            </a:r>
          </a:p>
        </p:txBody>
      </p:sp>
      <p:sp>
        <p:nvSpPr>
          <p:cNvPr id="362" name="Shape 362"/>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rtl="0">
              <a:spcBef>
                <a:spcPts val="0"/>
              </a:spcBef>
              <a:buNone/>
            </a:pPr>
            <a:r>
              <a:t/>
            </a:r>
            <a:endParaRPr/>
          </a:p>
        </p:txBody>
      </p:sp>
      <p:pic>
        <p:nvPicPr>
          <p:cNvPr id="363" name="Shape 363"/>
          <p:cNvPicPr preferRelativeResize="0"/>
          <p:nvPr/>
        </p:nvPicPr>
        <p:blipFill>
          <a:blip r:embed="rId4">
            <a:alphaModFix/>
          </a:blip>
          <a:stretch>
            <a:fillRect/>
          </a:stretch>
        </p:blipFill>
        <p:spPr>
          <a:xfrm>
            <a:off x="140499" y="83599"/>
            <a:ext cx="2227025" cy="3340522"/>
          </a:xfrm>
          <a:prstGeom prst="rect">
            <a:avLst/>
          </a:prstGeom>
          <a:noFill/>
          <a:ln>
            <a:noFill/>
          </a:ln>
        </p:spPr>
      </p:pic>
      <p:pic>
        <p:nvPicPr>
          <p:cNvPr id="364" name="Shape 364"/>
          <p:cNvPicPr preferRelativeResize="0"/>
          <p:nvPr/>
        </p:nvPicPr>
        <p:blipFill>
          <a:blip r:embed="rId5">
            <a:alphaModFix/>
          </a:blip>
          <a:stretch>
            <a:fillRect/>
          </a:stretch>
        </p:blipFill>
        <p:spPr>
          <a:xfrm>
            <a:off x="2451850" y="55427"/>
            <a:ext cx="1075026" cy="1611397"/>
          </a:xfrm>
          <a:prstGeom prst="rect">
            <a:avLst/>
          </a:prstGeom>
          <a:noFill/>
          <a:ln>
            <a:noFill/>
          </a:ln>
        </p:spPr>
      </p:pic>
      <p:pic>
        <p:nvPicPr>
          <p:cNvPr id="365" name="Shape 365"/>
          <p:cNvPicPr preferRelativeResize="0"/>
          <p:nvPr/>
        </p:nvPicPr>
        <p:blipFill>
          <a:blip r:embed="rId6">
            <a:alphaModFix/>
          </a:blip>
          <a:stretch>
            <a:fillRect/>
          </a:stretch>
        </p:blipFill>
        <p:spPr>
          <a:xfrm>
            <a:off x="2736224" y="3655376"/>
            <a:ext cx="2172024" cy="1449049"/>
          </a:xfrm>
          <a:prstGeom prst="rect">
            <a:avLst/>
          </a:prstGeom>
          <a:noFill/>
          <a:ln>
            <a:noFill/>
          </a:ln>
        </p:spPr>
      </p:pic>
      <p:pic>
        <p:nvPicPr>
          <p:cNvPr id="366" name="Shape 366"/>
          <p:cNvPicPr preferRelativeResize="0"/>
          <p:nvPr/>
        </p:nvPicPr>
        <p:blipFill>
          <a:blip r:embed="rId7">
            <a:alphaModFix/>
          </a:blip>
          <a:stretch>
            <a:fillRect/>
          </a:stretch>
        </p:blipFill>
        <p:spPr>
          <a:xfrm>
            <a:off x="3526874" y="46712"/>
            <a:ext cx="1075024" cy="1628819"/>
          </a:xfrm>
          <a:prstGeom prst="rect">
            <a:avLst/>
          </a:prstGeom>
          <a:noFill/>
          <a:ln>
            <a:noFill/>
          </a:ln>
        </p:spPr>
      </p:pic>
      <p:pic>
        <p:nvPicPr>
          <p:cNvPr id="367" name="Shape 367"/>
          <p:cNvPicPr preferRelativeResize="0"/>
          <p:nvPr/>
        </p:nvPicPr>
        <p:blipFill>
          <a:blip r:embed="rId8">
            <a:alphaModFix/>
          </a:blip>
          <a:stretch>
            <a:fillRect/>
          </a:stretch>
        </p:blipFill>
        <p:spPr>
          <a:xfrm>
            <a:off x="2451851" y="1711325"/>
            <a:ext cx="1075024" cy="1636178"/>
          </a:xfrm>
          <a:prstGeom prst="rect">
            <a:avLst/>
          </a:prstGeom>
          <a:noFill/>
          <a:ln>
            <a:noFill/>
          </a:ln>
        </p:spPr>
      </p:pic>
      <p:pic>
        <p:nvPicPr>
          <p:cNvPr id="368" name="Shape 368"/>
          <p:cNvPicPr preferRelativeResize="0"/>
          <p:nvPr/>
        </p:nvPicPr>
        <p:blipFill>
          <a:blip r:embed="rId9">
            <a:alphaModFix/>
          </a:blip>
          <a:stretch>
            <a:fillRect/>
          </a:stretch>
        </p:blipFill>
        <p:spPr>
          <a:xfrm>
            <a:off x="3547923" y="1736024"/>
            <a:ext cx="1122698" cy="1671201"/>
          </a:xfrm>
          <a:prstGeom prst="rect">
            <a:avLst/>
          </a:prstGeom>
          <a:noFill/>
          <a:ln>
            <a:noFill/>
          </a:ln>
        </p:spPr>
      </p:pic>
      <p:pic>
        <p:nvPicPr>
          <p:cNvPr id="369" name="Shape 369"/>
          <p:cNvPicPr preferRelativeResize="0"/>
          <p:nvPr/>
        </p:nvPicPr>
        <p:blipFill>
          <a:blip r:embed="rId10">
            <a:alphaModFix/>
          </a:blip>
          <a:stretch>
            <a:fillRect/>
          </a:stretch>
        </p:blipFill>
        <p:spPr>
          <a:xfrm>
            <a:off x="6498025" y="2482899"/>
            <a:ext cx="2912249" cy="2300575"/>
          </a:xfrm>
          <a:prstGeom prst="rect">
            <a:avLst/>
          </a:prstGeom>
          <a:noFill/>
          <a:ln>
            <a:noFill/>
          </a:ln>
        </p:spPr>
      </p:pic>
      <p:pic>
        <p:nvPicPr>
          <p:cNvPr id="370" name="Shape 370"/>
          <p:cNvPicPr preferRelativeResize="0"/>
          <p:nvPr/>
        </p:nvPicPr>
        <p:blipFill>
          <a:blip r:embed="rId11">
            <a:alphaModFix/>
          </a:blip>
          <a:stretch>
            <a:fillRect/>
          </a:stretch>
        </p:blipFill>
        <p:spPr>
          <a:xfrm>
            <a:off x="4740724" y="3239700"/>
            <a:ext cx="1984825" cy="2647749"/>
          </a:xfrm>
          <a:prstGeom prst="rect">
            <a:avLst/>
          </a:prstGeom>
          <a:noFill/>
          <a:ln>
            <a:noFill/>
          </a:ln>
        </p:spPr>
      </p:pic>
      <p:pic>
        <p:nvPicPr>
          <p:cNvPr id="371" name="Shape 371"/>
          <p:cNvPicPr preferRelativeResize="0"/>
          <p:nvPr/>
        </p:nvPicPr>
        <p:blipFill>
          <a:blip r:embed="rId12">
            <a:alphaModFix/>
          </a:blip>
          <a:stretch>
            <a:fillRect/>
          </a:stretch>
        </p:blipFill>
        <p:spPr>
          <a:xfrm>
            <a:off x="4740712" y="-579837"/>
            <a:ext cx="4543425" cy="3819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5" name="Shape 375"/>
        <p:cNvGrpSpPr/>
        <p:nvPr/>
      </p:nvGrpSpPr>
      <p:grpSpPr>
        <a:xfrm>
          <a:off x="0" y="0"/>
          <a:ext cx="0" cy="0"/>
          <a:chOff x="0" y="0"/>
          <a:chExt cx="0" cy="0"/>
        </a:xfrm>
      </p:grpSpPr>
      <p:sp>
        <p:nvSpPr>
          <p:cNvPr id="376" name="Shape 376"/>
          <p:cNvSpPr txBox="1"/>
          <p:nvPr>
            <p:ph idx="1" type="subTitle"/>
          </p:nvPr>
        </p:nvSpPr>
        <p:spPr>
          <a:xfrm>
            <a:off x="265500" y="2803075"/>
            <a:ext cx="4045200" cy="1235100"/>
          </a:xfrm>
          <a:prstGeom prst="rect">
            <a:avLst/>
          </a:prstGeom>
        </p:spPr>
        <p:txBody>
          <a:bodyPr anchorCtr="0" anchor="t" bIns="91425" lIns="91425" rIns="91425" tIns="91425">
            <a:noAutofit/>
          </a:bodyPr>
          <a:lstStyle/>
          <a:p>
            <a:pPr lvl="0">
              <a:spcBef>
                <a:spcPts val="0"/>
              </a:spcBef>
              <a:buNone/>
            </a:pPr>
            <a:r>
              <a:rPr i="1" lang="en" u="sng">
                <a:solidFill>
                  <a:schemeClr val="hlink"/>
                </a:solidFill>
                <a:hlinkClick r:id="rId3"/>
              </a:rPr>
              <a:t>Never Fall Down</a:t>
            </a:r>
            <a:r>
              <a:rPr i="1" lang="en"/>
              <a:t> </a:t>
            </a:r>
            <a:r>
              <a:rPr lang="en"/>
              <a:t>by Patricia McCormick with Arn Chorn Pond</a:t>
            </a:r>
          </a:p>
        </p:txBody>
      </p:sp>
      <p:sp>
        <p:nvSpPr>
          <p:cNvPr id="377" name="Shape 377"/>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a:spcBef>
                <a:spcPts val="0"/>
              </a:spcBef>
              <a:buNone/>
            </a:pPr>
            <a:r>
              <a:t/>
            </a:r>
            <a:endParaRPr/>
          </a:p>
        </p:txBody>
      </p:sp>
      <p:pic>
        <p:nvPicPr>
          <p:cNvPr id="378" name="Shape 378"/>
          <p:cNvPicPr preferRelativeResize="0"/>
          <p:nvPr/>
        </p:nvPicPr>
        <p:blipFill>
          <a:blip r:embed="rId4">
            <a:alphaModFix/>
          </a:blip>
          <a:stretch>
            <a:fillRect/>
          </a:stretch>
        </p:blipFill>
        <p:spPr>
          <a:xfrm>
            <a:off x="4704125" y="399725"/>
            <a:ext cx="4439875" cy="4186249"/>
          </a:xfrm>
          <a:prstGeom prst="rect">
            <a:avLst/>
          </a:prstGeom>
          <a:noFill/>
          <a:ln>
            <a:noFill/>
          </a:ln>
        </p:spPr>
      </p:pic>
      <p:pic>
        <p:nvPicPr>
          <p:cNvPr id="379" name="Shape 379"/>
          <p:cNvPicPr preferRelativeResize="0"/>
          <p:nvPr/>
        </p:nvPicPr>
        <p:blipFill>
          <a:blip r:embed="rId5">
            <a:alphaModFix/>
          </a:blip>
          <a:stretch>
            <a:fillRect/>
          </a:stretch>
        </p:blipFill>
        <p:spPr>
          <a:xfrm>
            <a:off x="131887" y="96087"/>
            <a:ext cx="1743075" cy="2619375"/>
          </a:xfrm>
          <a:prstGeom prst="rect">
            <a:avLst/>
          </a:prstGeom>
          <a:noFill/>
          <a:ln>
            <a:noFill/>
          </a:ln>
        </p:spPr>
      </p:pic>
      <p:pic>
        <p:nvPicPr>
          <p:cNvPr id="380" name="Shape 380"/>
          <p:cNvPicPr preferRelativeResize="0"/>
          <p:nvPr/>
        </p:nvPicPr>
        <p:blipFill>
          <a:blip r:embed="rId6">
            <a:alphaModFix/>
          </a:blip>
          <a:stretch>
            <a:fillRect/>
          </a:stretch>
        </p:blipFill>
        <p:spPr>
          <a:xfrm>
            <a:off x="2024700" y="544875"/>
            <a:ext cx="2286000" cy="1524000"/>
          </a:xfrm>
          <a:prstGeom prst="rect">
            <a:avLst/>
          </a:prstGeom>
          <a:noFill/>
          <a:ln>
            <a:noFill/>
          </a:ln>
        </p:spPr>
      </p:pic>
      <p:pic>
        <p:nvPicPr>
          <p:cNvPr id="381" name="Shape 381"/>
          <p:cNvPicPr preferRelativeResize="0"/>
          <p:nvPr/>
        </p:nvPicPr>
        <p:blipFill rotWithShape="1">
          <a:blip r:embed="rId4">
            <a:alphaModFix/>
          </a:blip>
          <a:srcRect b="10979" l="0" r="0" t="58249"/>
          <a:stretch/>
        </p:blipFill>
        <p:spPr>
          <a:xfrm>
            <a:off x="1138349" y="1035525"/>
            <a:ext cx="7399775" cy="2146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ppt_w</p:attrName>
                                        </p:attrNameLst>
                                      </p:cBhvr>
                                      <p:tavLst>
                                        <p:tav fmla="" tm="0">
                                          <p:val>
                                            <p:strVal val="0"/>
                                          </p:val>
                                        </p:tav>
                                        <p:tav fmla="" tm="100000">
                                          <p:val>
                                            <p:strVal val="#ppt_w"/>
                                          </p:val>
                                        </p:tav>
                                      </p:tavLst>
                                    </p:anim>
                                    <p:anim calcmode="lin" valueType="num">
                                      <p:cBhvr additive="base">
                                        <p:cTn dur="1000"/>
                                        <p:tgtEl>
                                          <p:spTgt spid="38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5" name="Shape 385"/>
        <p:cNvGrpSpPr/>
        <p:nvPr/>
      </p:nvGrpSpPr>
      <p:grpSpPr>
        <a:xfrm>
          <a:off x="0" y="0"/>
          <a:ext cx="0" cy="0"/>
          <a:chOff x="0" y="0"/>
          <a:chExt cx="0" cy="0"/>
        </a:xfrm>
      </p:grpSpPr>
      <p:sp>
        <p:nvSpPr>
          <p:cNvPr id="386" name="Shape 386"/>
          <p:cNvSpPr txBox="1"/>
          <p:nvPr>
            <p:ph idx="1" type="subTitle"/>
          </p:nvPr>
        </p:nvSpPr>
        <p:spPr>
          <a:xfrm>
            <a:off x="45725" y="3184075"/>
            <a:ext cx="2466900" cy="1235100"/>
          </a:xfrm>
          <a:prstGeom prst="rect">
            <a:avLst/>
          </a:prstGeom>
        </p:spPr>
        <p:txBody>
          <a:bodyPr anchorCtr="0" anchor="t" bIns="91425" lIns="91425" rIns="91425" tIns="91425">
            <a:noAutofit/>
          </a:bodyPr>
          <a:lstStyle/>
          <a:p>
            <a:pPr lvl="0" rtl="0">
              <a:spcBef>
                <a:spcPts val="0"/>
              </a:spcBef>
              <a:buNone/>
            </a:pPr>
            <a:r>
              <a:rPr i="1" lang="en" u="sng">
                <a:solidFill>
                  <a:schemeClr val="hlink"/>
                </a:solidFill>
                <a:hlinkClick r:id="rId3"/>
              </a:rPr>
              <a:t>Words with Wings</a:t>
            </a:r>
            <a:r>
              <a:rPr i="1" lang="en"/>
              <a:t> by Nikki Grimes</a:t>
            </a:r>
          </a:p>
        </p:txBody>
      </p:sp>
      <p:sp>
        <p:nvSpPr>
          <p:cNvPr id="387" name="Shape 387"/>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rtl="0">
              <a:spcBef>
                <a:spcPts val="0"/>
              </a:spcBef>
              <a:buNone/>
            </a:pPr>
            <a:r>
              <a:t/>
            </a:r>
            <a:endParaRPr/>
          </a:p>
        </p:txBody>
      </p:sp>
      <p:pic>
        <p:nvPicPr>
          <p:cNvPr id="388" name="Shape 388"/>
          <p:cNvPicPr preferRelativeResize="0"/>
          <p:nvPr/>
        </p:nvPicPr>
        <p:blipFill>
          <a:blip r:embed="rId4">
            <a:alphaModFix/>
          </a:blip>
          <a:stretch>
            <a:fillRect/>
          </a:stretch>
        </p:blipFill>
        <p:spPr>
          <a:xfrm>
            <a:off x="198321" y="136499"/>
            <a:ext cx="3217248" cy="2470300"/>
          </a:xfrm>
          <a:prstGeom prst="rect">
            <a:avLst/>
          </a:prstGeom>
          <a:noFill/>
          <a:ln>
            <a:noFill/>
          </a:ln>
        </p:spPr>
      </p:pic>
      <p:pic>
        <p:nvPicPr>
          <p:cNvPr id="389" name="Shape 389"/>
          <p:cNvPicPr preferRelativeResize="0"/>
          <p:nvPr/>
        </p:nvPicPr>
        <p:blipFill>
          <a:blip r:embed="rId5">
            <a:alphaModFix/>
          </a:blip>
          <a:stretch>
            <a:fillRect/>
          </a:stretch>
        </p:blipFill>
        <p:spPr>
          <a:xfrm>
            <a:off x="2512625" y="3361575"/>
            <a:ext cx="2781300" cy="1638300"/>
          </a:xfrm>
          <a:prstGeom prst="rect">
            <a:avLst/>
          </a:prstGeom>
          <a:noFill/>
          <a:ln>
            <a:noFill/>
          </a:ln>
        </p:spPr>
      </p:pic>
      <p:pic>
        <p:nvPicPr>
          <p:cNvPr id="390" name="Shape 390"/>
          <p:cNvPicPr preferRelativeResize="0"/>
          <p:nvPr/>
        </p:nvPicPr>
        <p:blipFill>
          <a:blip r:embed="rId6">
            <a:alphaModFix/>
          </a:blip>
          <a:stretch>
            <a:fillRect/>
          </a:stretch>
        </p:blipFill>
        <p:spPr>
          <a:xfrm>
            <a:off x="4844145" y="84400"/>
            <a:ext cx="4206300" cy="3362500"/>
          </a:xfrm>
          <a:prstGeom prst="rect">
            <a:avLst/>
          </a:prstGeom>
          <a:noFill/>
          <a:ln>
            <a:noFill/>
          </a:ln>
        </p:spPr>
      </p:pic>
      <p:pic>
        <p:nvPicPr>
          <p:cNvPr id="391" name="Shape 391"/>
          <p:cNvPicPr preferRelativeResize="0"/>
          <p:nvPr/>
        </p:nvPicPr>
        <p:blipFill rotWithShape="1">
          <a:blip r:embed="rId6">
            <a:alphaModFix/>
          </a:blip>
          <a:srcRect b="25709" l="1088" r="0" t="48208"/>
          <a:stretch/>
        </p:blipFill>
        <p:spPr>
          <a:xfrm>
            <a:off x="789475" y="1062925"/>
            <a:ext cx="8260963" cy="1741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1000"/>
                                        <p:tgtEl>
                                          <p:spTgt spid="391"/>
                                        </p:tgtEl>
                                        <p:attrNameLst>
                                          <p:attrName>ppt_w</p:attrName>
                                        </p:attrNameLst>
                                      </p:cBhvr>
                                      <p:tavLst>
                                        <p:tav fmla="" tm="0">
                                          <p:val>
                                            <p:strVal val="0"/>
                                          </p:val>
                                        </p:tav>
                                        <p:tav fmla="" tm="100000">
                                          <p:val>
                                            <p:strVal val="#ppt_w"/>
                                          </p:val>
                                        </p:tav>
                                      </p:tavLst>
                                    </p:anim>
                                    <p:anim calcmode="lin" valueType="num">
                                      <p:cBhvr additive="base">
                                        <p:cTn dur="1000"/>
                                        <p:tgtEl>
                                          <p:spTgt spid="39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5" name="Shape 395"/>
        <p:cNvGrpSpPr/>
        <p:nvPr/>
      </p:nvGrpSpPr>
      <p:grpSpPr>
        <a:xfrm>
          <a:off x="0" y="0"/>
          <a:ext cx="0" cy="0"/>
          <a:chOff x="0" y="0"/>
          <a:chExt cx="0" cy="0"/>
        </a:xfrm>
      </p:grpSpPr>
      <p:sp>
        <p:nvSpPr>
          <p:cNvPr id="396" name="Shape 396"/>
          <p:cNvSpPr txBox="1"/>
          <p:nvPr>
            <p:ph type="title"/>
          </p:nvPr>
        </p:nvSpPr>
        <p:spPr>
          <a:xfrm>
            <a:off x="311700" y="2150850"/>
            <a:ext cx="8520600" cy="841800"/>
          </a:xfrm>
          <a:prstGeom prst="rect">
            <a:avLst/>
          </a:prstGeom>
        </p:spPr>
        <p:txBody>
          <a:bodyPr anchorCtr="0" anchor="ctr" bIns="91425" lIns="91425" rIns="91425" tIns="91425">
            <a:noAutofit/>
          </a:bodyPr>
          <a:lstStyle/>
          <a:p>
            <a:pPr lvl="0">
              <a:spcBef>
                <a:spcPts val="0"/>
              </a:spcBef>
              <a:buNone/>
            </a:pPr>
            <a:r>
              <a:rPr lang="en"/>
              <a:t>activism</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0" name="Shape 400"/>
        <p:cNvGrpSpPr/>
        <p:nvPr/>
      </p:nvGrpSpPr>
      <p:grpSpPr>
        <a:xfrm>
          <a:off x="0" y="0"/>
          <a:ext cx="0" cy="0"/>
          <a:chOff x="0" y="0"/>
          <a:chExt cx="0" cy="0"/>
        </a:xfrm>
      </p:grpSpPr>
      <p:sp>
        <p:nvSpPr>
          <p:cNvPr id="401" name="Shape 401"/>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t/>
            </a:r>
            <a:endParaRPr/>
          </a:p>
        </p:txBody>
      </p:sp>
      <p:sp>
        <p:nvSpPr>
          <p:cNvPr id="402" name="Shape 402"/>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a:spcBef>
                <a:spcPts val="0"/>
              </a:spcBef>
              <a:buNone/>
            </a:pPr>
            <a:r>
              <a:t/>
            </a:r>
            <a:endParaRPr/>
          </a:p>
        </p:txBody>
      </p:sp>
      <p:pic>
        <p:nvPicPr>
          <p:cNvPr id="403" name="Shape 40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7" name="Shape 407"/>
        <p:cNvGrpSpPr/>
        <p:nvPr/>
      </p:nvGrpSpPr>
      <p:grpSpPr>
        <a:xfrm>
          <a:off x="0" y="0"/>
          <a:ext cx="0" cy="0"/>
          <a:chOff x="0" y="0"/>
          <a:chExt cx="0" cy="0"/>
        </a:xfrm>
      </p:grpSpPr>
      <p:sp>
        <p:nvSpPr>
          <p:cNvPr id="408" name="Shape 408"/>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t/>
            </a:r>
            <a:endParaRPr/>
          </a:p>
        </p:txBody>
      </p:sp>
      <p:sp>
        <p:nvSpPr>
          <p:cNvPr id="409" name="Shape 409"/>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a:spcBef>
                <a:spcPts val="0"/>
              </a:spcBef>
              <a:buNone/>
            </a:pPr>
            <a:r>
              <a:t/>
            </a:r>
            <a:endParaRPr/>
          </a:p>
        </p:txBody>
      </p:sp>
      <p:pic>
        <p:nvPicPr>
          <p:cNvPr id="410" name="Shape 41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 name="Shape 124"/>
        <p:cNvGrpSpPr/>
        <p:nvPr/>
      </p:nvGrpSpPr>
      <p:grpSpPr>
        <a:xfrm>
          <a:off x="0" y="0"/>
          <a:ext cx="0" cy="0"/>
          <a:chOff x="0" y="0"/>
          <a:chExt cx="0" cy="0"/>
        </a:xfrm>
      </p:grpSpPr>
      <p:sp>
        <p:nvSpPr>
          <p:cNvPr id="125" name="Shape 125"/>
          <p:cNvSpPr txBox="1"/>
          <p:nvPr>
            <p:ph type="title"/>
          </p:nvPr>
        </p:nvSpPr>
        <p:spPr>
          <a:xfrm>
            <a:off x="509550" y="1423875"/>
            <a:ext cx="8124900" cy="2047800"/>
          </a:xfrm>
          <a:prstGeom prst="rect">
            <a:avLst/>
          </a:prstGeom>
        </p:spPr>
        <p:txBody>
          <a:bodyPr anchorCtr="0" anchor="ctr" bIns="91425" lIns="91425" rIns="91425" tIns="91425">
            <a:noAutofit/>
          </a:bodyPr>
          <a:lstStyle/>
          <a:p>
            <a:pPr lvl="0">
              <a:spcBef>
                <a:spcPts val="0"/>
              </a:spcBef>
              <a:buNone/>
            </a:pPr>
            <a:r>
              <a:rPr lang="en">
                <a:latin typeface="Chewy"/>
                <a:ea typeface="Chewy"/>
                <a:cs typeface="Chewy"/>
                <a:sym typeface="Chewy"/>
              </a:rPr>
              <a:t>A year long study: </a:t>
            </a:r>
          </a:p>
          <a:p>
            <a:pPr indent="-419100" lvl="0" marL="457200" algn="l">
              <a:spcBef>
                <a:spcPts val="0"/>
              </a:spcBef>
              <a:buSzPct val="100000"/>
              <a:buChar char="●"/>
            </a:pPr>
            <a:r>
              <a:rPr lang="en" sz="3000">
                <a:latin typeface="Cambria"/>
                <a:ea typeface="Cambria"/>
                <a:cs typeface="Cambria"/>
                <a:sym typeface="Cambria"/>
              </a:rPr>
              <a:t>What are our students’ reading experiences?</a:t>
            </a:r>
            <a:r>
              <a:rPr lang="en" sz="3600">
                <a:latin typeface="Chewy"/>
                <a:ea typeface="Chewy"/>
                <a:cs typeface="Chewy"/>
                <a:sym typeface="Chewy"/>
              </a:rPr>
              <a:t> </a:t>
            </a:r>
          </a:p>
          <a:p>
            <a:pPr indent="-419100" lvl="0" marL="457200" algn="l">
              <a:spcBef>
                <a:spcPts val="0"/>
              </a:spcBef>
              <a:buSzPct val="100000"/>
              <a:buFont typeface="Cambria"/>
              <a:buChar char="●"/>
            </a:pPr>
            <a:r>
              <a:rPr lang="en" sz="3000">
                <a:latin typeface="Cambria"/>
                <a:ea typeface="Cambria"/>
                <a:cs typeface="Cambria"/>
                <a:sym typeface="Cambria"/>
              </a:rPr>
              <a:t>How can (will) books illuminate humanity and initiate conversations about how our world ought to be for 7th graders?</a:t>
            </a:r>
          </a:p>
          <a:p>
            <a:pPr lvl="0">
              <a:spcBef>
                <a:spcPts val="0"/>
              </a:spcBef>
              <a:buNone/>
            </a:pPr>
            <a:r>
              <a:t/>
            </a:r>
            <a:endParaRPr>
              <a:latin typeface="Chewy"/>
              <a:ea typeface="Chewy"/>
              <a:cs typeface="Chewy"/>
              <a:sym typeface="Chewy"/>
            </a:endParaRPr>
          </a:p>
          <a:p>
            <a:pPr lvl="0">
              <a:spcBef>
                <a:spcPts val="0"/>
              </a:spcBef>
              <a:buNone/>
            </a:pPr>
            <a:r>
              <a:rPr lang="en">
                <a:latin typeface="Chewy"/>
                <a:ea typeface="Chewy"/>
                <a:cs typeface="Chewy"/>
                <a:sym typeface="Chewy"/>
              </a:rPr>
              <a:t>2015, pre-reading class survey</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sp>
        <p:nvSpPr>
          <p:cNvPr id="415" name="Shape 415"/>
          <p:cNvSpPr txBox="1"/>
          <p:nvPr>
            <p:ph type="title"/>
          </p:nvPr>
        </p:nvSpPr>
        <p:spPr>
          <a:xfrm>
            <a:off x="311700" y="2150850"/>
            <a:ext cx="8520600" cy="841800"/>
          </a:xfrm>
          <a:prstGeom prst="rect">
            <a:avLst/>
          </a:prstGeom>
        </p:spPr>
        <p:txBody>
          <a:bodyPr anchorCtr="0" anchor="ctr" bIns="91425" lIns="91425" rIns="91425" tIns="91425">
            <a:noAutofit/>
          </a:bodyPr>
          <a:lstStyle/>
          <a:p>
            <a:pPr lvl="0">
              <a:spcBef>
                <a:spcPts val="0"/>
              </a:spcBef>
              <a:buNone/>
            </a:pPr>
            <a:r>
              <a:rPr lang="en"/>
              <a:t>post-reading survey</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9" name="Shape 419"/>
        <p:cNvGrpSpPr/>
        <p:nvPr/>
      </p:nvGrpSpPr>
      <p:grpSpPr>
        <a:xfrm>
          <a:off x="0" y="0"/>
          <a:ext cx="0" cy="0"/>
          <a:chOff x="0" y="0"/>
          <a:chExt cx="0" cy="0"/>
        </a:xfrm>
      </p:grpSpPr>
      <p:sp>
        <p:nvSpPr>
          <p:cNvPr id="420" name="Shape 42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421" name="Shape 42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422" name="Shape 422"/>
          <p:cNvPicPr preferRelativeResize="0"/>
          <p:nvPr/>
        </p:nvPicPr>
        <p:blipFill>
          <a:blip r:embed="rId3">
            <a:alphaModFix/>
          </a:blip>
          <a:stretch>
            <a:fillRect/>
          </a:stretch>
        </p:blipFill>
        <p:spPr>
          <a:xfrm>
            <a:off x="-91950" y="0"/>
            <a:ext cx="9235950" cy="51434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6" name="Shape 426"/>
        <p:cNvGrpSpPr/>
        <p:nvPr/>
      </p:nvGrpSpPr>
      <p:grpSpPr>
        <a:xfrm>
          <a:off x="0" y="0"/>
          <a:ext cx="0" cy="0"/>
          <a:chOff x="0" y="0"/>
          <a:chExt cx="0" cy="0"/>
        </a:xfrm>
      </p:grpSpPr>
      <p:sp>
        <p:nvSpPr>
          <p:cNvPr id="427" name="Shape 427"/>
          <p:cNvSpPr txBox="1"/>
          <p:nvPr>
            <p:ph type="title"/>
          </p:nvPr>
        </p:nvSpPr>
        <p:spPr>
          <a:xfrm>
            <a:off x="265500" y="1233175"/>
            <a:ext cx="4045200" cy="1482300"/>
          </a:xfrm>
          <a:prstGeom prst="rect">
            <a:avLst/>
          </a:prstGeom>
        </p:spPr>
        <p:txBody>
          <a:bodyPr anchorCtr="0" anchor="b" bIns="91425" lIns="91425" rIns="91425" tIns="91425">
            <a:noAutofit/>
          </a:bodyPr>
          <a:lstStyle/>
          <a:p>
            <a:pPr lvl="0">
              <a:spcBef>
                <a:spcPts val="0"/>
              </a:spcBef>
              <a:buNone/>
            </a:pPr>
            <a:r>
              <a:t/>
            </a:r>
            <a:endParaRPr/>
          </a:p>
        </p:txBody>
      </p:sp>
      <p:sp>
        <p:nvSpPr>
          <p:cNvPr id="428" name="Shape 428"/>
          <p:cNvSpPr txBox="1"/>
          <p:nvPr>
            <p:ph idx="1" type="subTitle"/>
          </p:nvPr>
        </p:nvSpPr>
        <p:spPr>
          <a:xfrm>
            <a:off x="265500" y="2803075"/>
            <a:ext cx="4045200" cy="1235100"/>
          </a:xfrm>
          <a:prstGeom prst="rect">
            <a:avLst/>
          </a:prstGeom>
        </p:spPr>
        <p:txBody>
          <a:bodyPr anchorCtr="0" anchor="t" bIns="91425" lIns="91425" rIns="91425" tIns="91425">
            <a:noAutofit/>
          </a:bodyPr>
          <a:lstStyle/>
          <a:p>
            <a:pPr lvl="0">
              <a:spcBef>
                <a:spcPts val="0"/>
              </a:spcBef>
              <a:buNone/>
            </a:pPr>
            <a:r>
              <a:t/>
            </a:r>
            <a:endParaRPr/>
          </a:p>
        </p:txBody>
      </p:sp>
      <p:sp>
        <p:nvSpPr>
          <p:cNvPr id="429" name="Shape 429"/>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a:spcBef>
                <a:spcPts val="0"/>
              </a:spcBef>
              <a:buNone/>
            </a:pPr>
            <a:r>
              <a:t/>
            </a:r>
            <a:endParaRPr/>
          </a:p>
        </p:txBody>
      </p:sp>
      <p:pic>
        <p:nvPicPr>
          <p:cNvPr id="430" name="Shape 430"/>
          <p:cNvPicPr preferRelativeResize="0"/>
          <p:nvPr/>
        </p:nvPicPr>
        <p:blipFill>
          <a:blip r:embed="rId3">
            <a:alphaModFix/>
          </a:blip>
          <a:stretch>
            <a:fillRect/>
          </a:stretch>
        </p:blipFill>
        <p:spPr>
          <a:xfrm>
            <a:off x="72225" y="613550"/>
            <a:ext cx="9143999" cy="3626475"/>
          </a:xfrm>
          <a:prstGeom prst="rect">
            <a:avLst/>
          </a:prstGeom>
          <a:noFill/>
          <a:ln>
            <a:noFill/>
          </a:ln>
        </p:spPr>
      </p:pic>
      <p:sp>
        <p:nvSpPr>
          <p:cNvPr id="431" name="Shape 431"/>
          <p:cNvSpPr/>
          <p:nvPr/>
        </p:nvSpPr>
        <p:spPr>
          <a:xfrm>
            <a:off x="5821524" y="1185940"/>
            <a:ext cx="1882450" cy="699825"/>
          </a:xfrm>
          <a:custGeom>
            <a:pathLst>
              <a:path extrusionOk="0" h="27993" w="75298">
                <a:moveTo>
                  <a:pt x="45561" y="6408"/>
                </a:moveTo>
                <a:cubicBezTo>
                  <a:pt x="34328" y="3079"/>
                  <a:pt x="22174" y="-2055"/>
                  <a:pt x="10845" y="926"/>
                </a:cubicBezTo>
                <a:cubicBezTo>
                  <a:pt x="3783" y="2784"/>
                  <a:pt x="-1816" y="13408"/>
                  <a:pt x="613" y="20294"/>
                </a:cubicBezTo>
                <a:cubicBezTo>
                  <a:pt x="4253" y="30611"/>
                  <a:pt x="21829" y="26872"/>
                  <a:pt x="32771" y="26872"/>
                </a:cubicBezTo>
                <a:cubicBezTo>
                  <a:pt x="46520" y="26872"/>
                  <a:pt x="63980" y="31480"/>
                  <a:pt x="73700" y="21756"/>
                </a:cubicBezTo>
                <a:cubicBezTo>
                  <a:pt x="77083" y="18370"/>
                  <a:pt x="74275" y="10109"/>
                  <a:pt x="70045" y="7870"/>
                </a:cubicBezTo>
                <a:cubicBezTo>
                  <a:pt x="59843" y="2468"/>
                  <a:pt x="47167" y="2210"/>
                  <a:pt x="35695" y="3484"/>
                </a:cubicBezTo>
              </a:path>
            </a:pathLst>
          </a:custGeom>
          <a:noFill/>
          <a:ln cap="flat" cmpd="sng" w="9525">
            <a:solidFill>
              <a:srgbClr val="FF0000"/>
            </a:solidFill>
            <a:prstDash val="solid"/>
            <a:round/>
            <a:headEnd len="lg" w="lg" type="none"/>
            <a:tailEnd len="lg" w="lg" type="none"/>
          </a:ln>
        </p:spPr>
      </p:sp>
      <p:sp>
        <p:nvSpPr>
          <p:cNvPr id="432" name="Shape 432"/>
          <p:cNvSpPr/>
          <p:nvPr/>
        </p:nvSpPr>
        <p:spPr>
          <a:xfrm>
            <a:off x="6859960" y="711981"/>
            <a:ext cx="1485500" cy="629275"/>
          </a:xfrm>
          <a:custGeom>
            <a:pathLst>
              <a:path extrusionOk="0" h="25171" w="59420">
                <a:moveTo>
                  <a:pt x="33625" y="2710"/>
                </a:moveTo>
                <a:cubicBezTo>
                  <a:pt x="25941" y="2710"/>
                  <a:pt x="17640" y="-1465"/>
                  <a:pt x="10602" y="1614"/>
                </a:cubicBezTo>
                <a:cubicBezTo>
                  <a:pt x="4649" y="4218"/>
                  <a:pt x="-2171" y="12612"/>
                  <a:pt x="735" y="18424"/>
                </a:cubicBezTo>
                <a:cubicBezTo>
                  <a:pt x="4721" y="26395"/>
                  <a:pt x="18134" y="23174"/>
                  <a:pt x="27047" y="23174"/>
                </a:cubicBezTo>
                <a:cubicBezTo>
                  <a:pt x="32284" y="23174"/>
                  <a:pt x="37533" y="22836"/>
                  <a:pt x="42760" y="23174"/>
                </a:cubicBezTo>
                <a:cubicBezTo>
                  <a:pt x="47871" y="23503"/>
                  <a:pt x="53912" y="26842"/>
                  <a:pt x="58109" y="23905"/>
                </a:cubicBezTo>
                <a:cubicBezTo>
                  <a:pt x="60819" y="22007"/>
                  <a:pt x="58453" y="17016"/>
                  <a:pt x="57012" y="14038"/>
                </a:cubicBezTo>
                <a:cubicBezTo>
                  <a:pt x="55228" y="10352"/>
                  <a:pt x="54154" y="5788"/>
                  <a:pt x="50800" y="3441"/>
                </a:cubicBezTo>
                <a:cubicBezTo>
                  <a:pt x="43669" y="-1549"/>
                  <a:pt x="33557" y="517"/>
                  <a:pt x="24854" y="517"/>
                </a:cubicBezTo>
              </a:path>
            </a:pathLst>
          </a:custGeom>
          <a:noFill/>
          <a:ln cap="flat" cmpd="sng" w="9525">
            <a:solidFill>
              <a:schemeClr val="dk2"/>
            </a:solidFill>
            <a:prstDash val="solid"/>
            <a:round/>
            <a:headEnd len="lg" w="lg" type="none"/>
            <a:tailEnd len="lg" w="lg" type="none"/>
          </a:ln>
        </p:spPr>
      </p:sp>
      <p:sp>
        <p:nvSpPr>
          <p:cNvPr id="433" name="Shape 433"/>
          <p:cNvSpPr/>
          <p:nvPr/>
        </p:nvSpPr>
        <p:spPr>
          <a:xfrm>
            <a:off x="4783306" y="2139065"/>
            <a:ext cx="2327674" cy="733175"/>
          </a:xfrm>
          <a:custGeom>
            <a:pathLst>
              <a:path extrusionOk="0" h="29327" w="93107">
                <a:moveTo>
                  <a:pt x="59683" y="12866"/>
                </a:moveTo>
                <a:cubicBezTo>
                  <a:pt x="51151" y="10021"/>
                  <a:pt x="43706" y="4447"/>
                  <a:pt x="35198" y="1537"/>
                </a:cubicBezTo>
                <a:cubicBezTo>
                  <a:pt x="23498" y="-2465"/>
                  <a:pt x="1650" y="1327"/>
                  <a:pt x="117" y="13597"/>
                </a:cubicBezTo>
                <a:cubicBezTo>
                  <a:pt x="-1750" y="28542"/>
                  <a:pt x="27811" y="28060"/>
                  <a:pt x="42873" y="28214"/>
                </a:cubicBezTo>
                <a:cubicBezTo>
                  <a:pt x="57021" y="28358"/>
                  <a:pt x="72257" y="31594"/>
                  <a:pt x="85263" y="26022"/>
                </a:cubicBezTo>
                <a:cubicBezTo>
                  <a:pt x="87306" y="25146"/>
                  <a:pt x="90032" y="26216"/>
                  <a:pt x="91841" y="24925"/>
                </a:cubicBezTo>
                <a:cubicBezTo>
                  <a:pt x="94270" y="23189"/>
                  <a:pt x="92684" y="17490"/>
                  <a:pt x="90014" y="16155"/>
                </a:cubicBezTo>
                <a:cubicBezTo>
                  <a:pt x="82756" y="12526"/>
                  <a:pt x="73870" y="14360"/>
                  <a:pt x="65895" y="12866"/>
                </a:cubicBezTo>
              </a:path>
            </a:pathLst>
          </a:custGeom>
          <a:noFill/>
          <a:ln cap="flat" cmpd="sng" w="9525">
            <a:solidFill>
              <a:srgbClr val="0000FF"/>
            </a:solidFill>
            <a:prstDash val="solid"/>
            <a:round/>
            <a:headEnd len="lg" w="lg" type="none"/>
            <a:tailEnd len="lg" w="lg" type="none"/>
          </a:ln>
        </p:spPr>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7" name="Shape 437"/>
        <p:cNvGrpSpPr/>
        <p:nvPr/>
      </p:nvGrpSpPr>
      <p:grpSpPr>
        <a:xfrm>
          <a:off x="0" y="0"/>
          <a:ext cx="0" cy="0"/>
          <a:chOff x="0" y="0"/>
          <a:chExt cx="0" cy="0"/>
        </a:xfrm>
      </p:grpSpPr>
      <p:pic>
        <p:nvPicPr>
          <p:cNvPr id="438" name="Shape 438"/>
          <p:cNvPicPr preferRelativeResize="0"/>
          <p:nvPr/>
        </p:nvPicPr>
        <p:blipFill>
          <a:blip r:embed="rId3">
            <a:alphaModFix/>
          </a:blip>
          <a:stretch>
            <a:fillRect/>
          </a:stretch>
        </p:blipFill>
        <p:spPr>
          <a:xfrm>
            <a:off x="114600" y="67124"/>
            <a:ext cx="9144000" cy="2283975"/>
          </a:xfrm>
          <a:prstGeom prst="rect">
            <a:avLst/>
          </a:prstGeom>
          <a:noFill/>
          <a:ln>
            <a:noFill/>
          </a:ln>
        </p:spPr>
      </p:pic>
      <p:pic>
        <p:nvPicPr>
          <p:cNvPr id="439" name="Shape 439"/>
          <p:cNvPicPr preferRelativeResize="0"/>
          <p:nvPr/>
        </p:nvPicPr>
        <p:blipFill>
          <a:blip r:embed="rId4">
            <a:alphaModFix/>
          </a:blip>
          <a:stretch>
            <a:fillRect/>
          </a:stretch>
        </p:blipFill>
        <p:spPr>
          <a:xfrm>
            <a:off x="114600" y="2515625"/>
            <a:ext cx="9144000" cy="2402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3" name="Shape 443"/>
        <p:cNvGrpSpPr/>
        <p:nvPr/>
      </p:nvGrpSpPr>
      <p:grpSpPr>
        <a:xfrm>
          <a:off x="0" y="0"/>
          <a:ext cx="0" cy="0"/>
          <a:chOff x="0" y="0"/>
          <a:chExt cx="0" cy="0"/>
        </a:xfrm>
      </p:grpSpPr>
      <p:sp>
        <p:nvSpPr>
          <p:cNvPr id="444" name="Shape 444"/>
          <p:cNvSpPr txBox="1"/>
          <p:nvPr>
            <p:ph idx="1" type="body"/>
          </p:nvPr>
        </p:nvSpPr>
        <p:spPr>
          <a:xfrm>
            <a:off x="155825" y="196525"/>
            <a:ext cx="4716300" cy="3416400"/>
          </a:xfrm>
          <a:prstGeom prst="rect">
            <a:avLst/>
          </a:prstGeom>
        </p:spPr>
        <p:txBody>
          <a:bodyPr anchorCtr="0" anchor="t" bIns="91425" lIns="91425" rIns="91425" tIns="91425">
            <a:noAutofit/>
          </a:bodyPr>
          <a:lstStyle/>
          <a:p>
            <a:pPr indent="-304800" lvl="0" marL="457200" rtl="0">
              <a:lnSpc>
                <a:spcPct val="100000"/>
              </a:lnSpc>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I learned that transgender and gay are two different things (</a:t>
            </a:r>
            <a:r>
              <a:rPr i="1" lang="en" sz="1200" u="sng">
                <a:solidFill>
                  <a:schemeClr val="dk1"/>
                </a:solidFill>
                <a:latin typeface="Georgia"/>
                <a:ea typeface="Georgia"/>
                <a:cs typeface="Georgia"/>
                <a:sym typeface="Georgia"/>
                <a:hlinkClick r:id="rId3"/>
              </a:rPr>
              <a:t>Parrotfish</a:t>
            </a:r>
            <a:r>
              <a:rPr lang="en" sz="1200">
                <a:solidFill>
                  <a:schemeClr val="dk1"/>
                </a:solidFill>
                <a:latin typeface="Georgia"/>
                <a:ea typeface="Georgia"/>
                <a:cs typeface="Georgia"/>
                <a:sym typeface="Georgia"/>
              </a:rPr>
              <a:t> and </a:t>
            </a:r>
            <a:r>
              <a:rPr i="1" lang="en" sz="1200" u="sng">
                <a:solidFill>
                  <a:schemeClr val="dk1"/>
                </a:solidFill>
                <a:latin typeface="Georgia"/>
                <a:ea typeface="Georgia"/>
                <a:cs typeface="Georgia"/>
                <a:sym typeface="Georgia"/>
                <a:hlinkClick r:id="rId4"/>
              </a:rPr>
              <a:t>Boy Meets Boy</a:t>
            </a:r>
            <a:r>
              <a:rPr lang="en" sz="1200">
                <a:solidFill>
                  <a:schemeClr val="dk1"/>
                </a:solidFill>
                <a:latin typeface="Georgia"/>
                <a:ea typeface="Georgia"/>
                <a:cs typeface="Georgia"/>
                <a:sym typeface="Georgia"/>
              </a:rPr>
              <a:t>).</a:t>
            </a:r>
          </a:p>
          <a:p>
            <a:pPr indent="-304800" lvl="0" marL="457200" rtl="0">
              <a:lnSpc>
                <a:spcPct val="100000"/>
              </a:lnSpc>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War is not the same thing from the eyes of someone seeing it on the media as from someone seeing it happen right in front of them (</a:t>
            </a:r>
            <a:r>
              <a:rPr i="1" lang="en" sz="1200" u="sng">
                <a:solidFill>
                  <a:schemeClr val="dk1"/>
                </a:solidFill>
                <a:latin typeface="Georgia"/>
                <a:ea typeface="Georgia"/>
                <a:cs typeface="Georgia"/>
                <a:sym typeface="Georgia"/>
                <a:hlinkClick r:id="rId5"/>
              </a:rPr>
              <a:t>Tree Girl</a:t>
            </a:r>
            <a:r>
              <a:rPr i="1" lang="en" sz="1200">
                <a:solidFill>
                  <a:schemeClr val="dk1"/>
                </a:solidFill>
                <a:latin typeface="Georgia"/>
                <a:ea typeface="Georgia"/>
                <a:cs typeface="Georgia"/>
                <a:sym typeface="Georgia"/>
              </a:rPr>
              <a:t>)</a:t>
            </a:r>
            <a:r>
              <a:rPr lang="en" sz="1200">
                <a:solidFill>
                  <a:schemeClr val="dk1"/>
                </a:solidFill>
                <a:latin typeface="Georgia"/>
                <a:ea typeface="Georgia"/>
                <a:cs typeface="Georgia"/>
                <a:sym typeface="Georgia"/>
              </a:rPr>
              <a:t>.</a:t>
            </a:r>
          </a:p>
          <a:p>
            <a:pPr indent="-304800" lvl="0" marL="457200" rtl="0">
              <a:lnSpc>
                <a:spcPct val="100000"/>
              </a:lnSpc>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I discovered it's heard to have a disease...you're treated differently (</a:t>
            </a:r>
            <a:r>
              <a:rPr i="1" lang="en" sz="1200" u="sng">
                <a:solidFill>
                  <a:schemeClr val="dk1"/>
                </a:solidFill>
                <a:latin typeface="Georgia"/>
                <a:ea typeface="Georgia"/>
                <a:cs typeface="Georgia"/>
                <a:sym typeface="Georgia"/>
                <a:hlinkClick r:id="rId6"/>
              </a:rPr>
              <a:t>Everything, Everything</a:t>
            </a:r>
            <a:r>
              <a:rPr i="1" lang="en" sz="1200">
                <a:solidFill>
                  <a:schemeClr val="dk1"/>
                </a:solidFill>
                <a:latin typeface="Georgia"/>
                <a:ea typeface="Georgia"/>
                <a:cs typeface="Georgia"/>
                <a:sym typeface="Georgia"/>
              </a:rPr>
              <a:t>).</a:t>
            </a:r>
          </a:p>
          <a:p>
            <a:pPr indent="-304800" lvl="0" marL="457200" rtl="0">
              <a:lnSpc>
                <a:spcPct val="100000"/>
              </a:lnSpc>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That people argue a lot about these topics because I have read countless articles and stories about these issues and they argue a lot about how government should of done something, etc.</a:t>
            </a:r>
          </a:p>
          <a:p>
            <a:pPr indent="-304800" lvl="0" marL="457200" rtl="0">
              <a:lnSpc>
                <a:spcPct val="100000"/>
              </a:lnSpc>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I learned that even with all these nasty things in the world, there is still happiness. Even though we can't see it, it's always there.</a:t>
            </a:r>
          </a:p>
          <a:p>
            <a:pPr indent="-304800" lvl="0" marL="457200" rtl="0">
              <a:lnSpc>
                <a:spcPct val="100000"/>
              </a:lnSpc>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This year I learned about ways of life from books this year, I learned that women in Saudi Arabia had no rights to do much (but women can now drive). I learned that life can punch you in the gut because in books like </a:t>
            </a:r>
            <a:r>
              <a:rPr i="1" lang="en" sz="1200" u="sng">
                <a:solidFill>
                  <a:schemeClr val="dk1"/>
                </a:solidFill>
                <a:latin typeface="Georgia"/>
                <a:ea typeface="Georgia"/>
                <a:cs typeface="Georgia"/>
                <a:sym typeface="Georgia"/>
                <a:hlinkClick r:id="rId7"/>
              </a:rPr>
              <a:t>Counting by Seven's</a:t>
            </a:r>
            <a:r>
              <a:rPr lang="en" sz="1200">
                <a:solidFill>
                  <a:schemeClr val="dk1"/>
                </a:solidFill>
                <a:latin typeface="Georgia"/>
                <a:ea typeface="Georgia"/>
                <a:cs typeface="Georgia"/>
                <a:sym typeface="Georgia"/>
              </a:rPr>
              <a:t> Willow's life slowly ripped apart the was sown back together.</a:t>
            </a:r>
          </a:p>
          <a:p>
            <a:pPr indent="-304800" lvl="0" marL="457200" rtl="0">
              <a:lnSpc>
                <a:spcPct val="100000"/>
              </a:lnSpc>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I have discovered that I have a lot of courage and I am willing to try something new. How did I figure out this through books? Well, the book "everything everything" showed me that its okay to step out of your comfort zone. It is one of the best books I have ever read.</a:t>
            </a:r>
          </a:p>
          <a:p>
            <a:pPr lvl="0" rtl="0">
              <a:lnSpc>
                <a:spcPct val="100000"/>
              </a:lnSpc>
              <a:spcBef>
                <a:spcPts val="0"/>
              </a:spcBef>
              <a:buNone/>
            </a:pPr>
            <a:r>
              <a:t/>
            </a:r>
            <a:endParaRPr>
              <a:solidFill>
                <a:schemeClr val="dk1"/>
              </a:solidFill>
            </a:endParaRPr>
          </a:p>
        </p:txBody>
      </p:sp>
      <p:pic>
        <p:nvPicPr>
          <p:cNvPr id="445" name="Shape 445"/>
          <p:cNvPicPr preferRelativeResize="0"/>
          <p:nvPr/>
        </p:nvPicPr>
        <p:blipFill>
          <a:blip r:embed="rId8">
            <a:alphaModFix/>
          </a:blip>
          <a:stretch>
            <a:fillRect/>
          </a:stretch>
        </p:blipFill>
        <p:spPr>
          <a:xfrm>
            <a:off x="5104749" y="106449"/>
            <a:ext cx="1450875" cy="2186500"/>
          </a:xfrm>
          <a:prstGeom prst="rect">
            <a:avLst/>
          </a:prstGeom>
          <a:noFill/>
          <a:ln>
            <a:noFill/>
          </a:ln>
        </p:spPr>
      </p:pic>
      <p:pic>
        <p:nvPicPr>
          <p:cNvPr id="446" name="Shape 446"/>
          <p:cNvPicPr preferRelativeResize="0"/>
          <p:nvPr/>
        </p:nvPicPr>
        <p:blipFill>
          <a:blip r:embed="rId9">
            <a:alphaModFix/>
          </a:blip>
          <a:stretch>
            <a:fillRect/>
          </a:stretch>
        </p:blipFill>
        <p:spPr>
          <a:xfrm>
            <a:off x="6978323" y="106448"/>
            <a:ext cx="1450875" cy="2062641"/>
          </a:xfrm>
          <a:prstGeom prst="rect">
            <a:avLst/>
          </a:prstGeom>
          <a:noFill/>
          <a:ln>
            <a:noFill/>
          </a:ln>
        </p:spPr>
      </p:pic>
      <p:pic>
        <p:nvPicPr>
          <p:cNvPr id="447" name="Shape 447"/>
          <p:cNvPicPr preferRelativeResize="0"/>
          <p:nvPr/>
        </p:nvPicPr>
        <p:blipFill>
          <a:blip r:embed="rId10">
            <a:alphaModFix/>
          </a:blip>
          <a:stretch>
            <a:fillRect/>
          </a:stretch>
        </p:blipFill>
        <p:spPr>
          <a:xfrm>
            <a:off x="5136851" y="2241900"/>
            <a:ext cx="1386673" cy="2062650"/>
          </a:xfrm>
          <a:prstGeom prst="rect">
            <a:avLst/>
          </a:prstGeom>
          <a:noFill/>
          <a:ln>
            <a:noFill/>
          </a:ln>
        </p:spPr>
      </p:pic>
      <p:pic>
        <p:nvPicPr>
          <p:cNvPr id="448" name="Shape 448"/>
          <p:cNvPicPr preferRelativeResize="0"/>
          <p:nvPr/>
        </p:nvPicPr>
        <p:blipFill>
          <a:blip r:embed="rId11">
            <a:alphaModFix/>
          </a:blip>
          <a:stretch>
            <a:fillRect/>
          </a:stretch>
        </p:blipFill>
        <p:spPr>
          <a:xfrm>
            <a:off x="6555623" y="2241898"/>
            <a:ext cx="1125449" cy="1718925"/>
          </a:xfrm>
          <a:prstGeom prst="rect">
            <a:avLst/>
          </a:prstGeom>
          <a:noFill/>
          <a:ln>
            <a:noFill/>
          </a:ln>
        </p:spPr>
      </p:pic>
      <p:pic>
        <p:nvPicPr>
          <p:cNvPr id="449" name="Shape 449"/>
          <p:cNvPicPr preferRelativeResize="0"/>
          <p:nvPr/>
        </p:nvPicPr>
        <p:blipFill>
          <a:blip r:embed="rId12">
            <a:alphaModFix/>
          </a:blip>
          <a:stretch>
            <a:fillRect/>
          </a:stretch>
        </p:blipFill>
        <p:spPr>
          <a:xfrm>
            <a:off x="7681071" y="2241899"/>
            <a:ext cx="1704723" cy="2610500"/>
          </a:xfrm>
          <a:prstGeom prst="rect">
            <a:avLst/>
          </a:prstGeom>
          <a:noFill/>
          <a:ln>
            <a:noFill/>
          </a:ln>
        </p:spPr>
      </p:pic>
      <p:sp>
        <p:nvSpPr>
          <p:cNvPr id="450" name="Shape 450"/>
          <p:cNvSpPr txBox="1"/>
          <p:nvPr/>
        </p:nvSpPr>
        <p:spPr>
          <a:xfrm>
            <a:off x="1780525" y="1327875"/>
            <a:ext cx="5197800" cy="2484900"/>
          </a:xfrm>
          <a:prstGeom prst="rect">
            <a:avLst/>
          </a:prstGeom>
          <a:solidFill>
            <a:srgbClr val="4A86E8"/>
          </a:solidFill>
          <a:ln>
            <a:noFill/>
          </a:ln>
        </p:spPr>
        <p:txBody>
          <a:bodyPr anchorCtr="0" anchor="t" bIns="91425" lIns="91425" rIns="91425" tIns="91425">
            <a:noAutofit/>
          </a:bodyPr>
          <a:lstStyle/>
          <a:p>
            <a:pPr lvl="0" rtl="0">
              <a:spcBef>
                <a:spcPts val="0"/>
              </a:spcBef>
              <a:buNone/>
            </a:pPr>
            <a:r>
              <a:rPr lang="en" sz="3000">
                <a:solidFill>
                  <a:schemeClr val="lt1"/>
                </a:solidFill>
                <a:latin typeface="Cambria"/>
                <a:ea typeface="Cambria"/>
                <a:cs typeface="Cambria"/>
                <a:sym typeface="Cambria"/>
              </a:rPr>
              <a:t>I learned that even with all these nasty things in the world, there is still happiness. Even though we can't see it, it's always there.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1000"/>
                                        <p:tgtEl>
                                          <p:spTgt spid="450"/>
                                        </p:tgtEl>
                                        <p:attrNameLst>
                                          <p:attrName>ppt_w</p:attrName>
                                        </p:attrNameLst>
                                      </p:cBhvr>
                                      <p:tavLst>
                                        <p:tav fmla="" tm="0">
                                          <p:val>
                                            <p:strVal val="0"/>
                                          </p:val>
                                        </p:tav>
                                        <p:tav fmla="" tm="100000">
                                          <p:val>
                                            <p:strVal val="#ppt_w"/>
                                          </p:val>
                                        </p:tav>
                                      </p:tavLst>
                                    </p:anim>
                                    <p:anim calcmode="lin" valueType="num">
                                      <p:cBhvr additive="base">
                                        <p:cTn dur="1000"/>
                                        <p:tgtEl>
                                          <p:spTgt spid="45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sp>
        <p:nvSpPr>
          <p:cNvPr id="455" name="Shape 45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456" name="Shape 456"/>
          <p:cNvSpPr txBox="1"/>
          <p:nvPr>
            <p:ph idx="1" type="body"/>
          </p:nvPr>
        </p:nvSpPr>
        <p:spPr>
          <a:xfrm>
            <a:off x="-198475" y="217300"/>
            <a:ext cx="5289000" cy="3416400"/>
          </a:xfrm>
          <a:prstGeom prst="rect">
            <a:avLst/>
          </a:prstGeom>
        </p:spPr>
        <p:txBody>
          <a:bodyPr anchorCtr="0" anchor="t" bIns="91425" lIns="91425" rIns="91425" tIns="91425">
            <a:noAutofit/>
          </a:bodyPr>
          <a:lstStyle/>
          <a:p>
            <a:pPr indent="-317500" lvl="0" marL="457200" rtl="0">
              <a:lnSpc>
                <a:spcPct val="100000"/>
              </a:lnSpc>
              <a:spcBef>
                <a:spcPts val="0"/>
              </a:spcBef>
              <a:spcAft>
                <a:spcPts val="0"/>
              </a:spcAft>
              <a:buSzPct val="100000"/>
              <a:buFont typeface="Georgia"/>
            </a:pPr>
            <a:r>
              <a:rPr lang="en" sz="1400">
                <a:solidFill>
                  <a:srgbClr val="333333"/>
                </a:solidFill>
                <a:highlight>
                  <a:srgbClr val="FFFFFF"/>
                </a:highlight>
                <a:latin typeface="Georgia"/>
                <a:ea typeface="Georgia"/>
                <a:cs typeface="Georgia"/>
                <a:sym typeface="Georgia"/>
              </a:rPr>
              <a:t>I learned that culture does define who you are, it is apart of you. Yes, some people go to a different culture and learn new things, but its up to you to stay true to your self (</a:t>
            </a:r>
            <a:r>
              <a:rPr i="1" lang="en" sz="1400" u="sng">
                <a:solidFill>
                  <a:schemeClr val="hlink"/>
                </a:solidFill>
                <a:highlight>
                  <a:srgbClr val="FFFFFF"/>
                </a:highlight>
                <a:latin typeface="Georgia"/>
                <a:ea typeface="Georgia"/>
                <a:cs typeface="Georgia"/>
                <a:sym typeface="Georgia"/>
                <a:hlinkClick r:id="rId3"/>
              </a:rPr>
              <a:t>The Absolutely True Diary of  a Part-Time Indian</a:t>
            </a:r>
            <a:r>
              <a:rPr i="1" lang="en" sz="1400">
                <a:solidFill>
                  <a:srgbClr val="333333"/>
                </a:solidFill>
                <a:highlight>
                  <a:srgbClr val="FFFFFF"/>
                </a:highlight>
                <a:latin typeface="Georgia"/>
                <a:ea typeface="Georgia"/>
                <a:cs typeface="Georgia"/>
                <a:sym typeface="Georgia"/>
              </a:rPr>
              <a:t>).</a:t>
            </a:r>
          </a:p>
          <a:p>
            <a:pPr indent="-317500" lvl="0" marL="457200" rtl="0">
              <a:lnSpc>
                <a:spcPct val="100000"/>
              </a:lnSpc>
              <a:spcBef>
                <a:spcPts val="0"/>
              </a:spcBef>
              <a:spcAft>
                <a:spcPts val="0"/>
              </a:spcAft>
              <a:buSzPct val="100000"/>
              <a:buFont typeface="Georgia"/>
            </a:pPr>
            <a:r>
              <a:rPr i="1" lang="en" sz="1400" u="sng">
                <a:solidFill>
                  <a:schemeClr val="hlink"/>
                </a:solidFill>
                <a:highlight>
                  <a:srgbClr val="FFFFFF"/>
                </a:highlight>
                <a:latin typeface="Georgia"/>
                <a:ea typeface="Georgia"/>
                <a:cs typeface="Georgia"/>
                <a:sym typeface="Georgia"/>
                <a:hlinkClick r:id="rId4"/>
              </a:rPr>
              <a:t>Orbiting Jupiter</a:t>
            </a:r>
            <a:r>
              <a:rPr lang="en" sz="1400" u="sng">
                <a:solidFill>
                  <a:schemeClr val="hlink"/>
                </a:solidFill>
                <a:highlight>
                  <a:srgbClr val="FFFFFF"/>
                </a:highlight>
                <a:latin typeface="Georgia"/>
                <a:ea typeface="Georgia"/>
                <a:cs typeface="Georgia"/>
                <a:sym typeface="Georgia"/>
                <a:hlinkClick r:id="rId5"/>
              </a:rPr>
              <a:t> </a:t>
            </a:r>
            <a:r>
              <a:rPr lang="en" sz="1400">
                <a:solidFill>
                  <a:srgbClr val="333333"/>
                </a:solidFill>
                <a:highlight>
                  <a:srgbClr val="FFFFFF"/>
                </a:highlight>
                <a:latin typeface="Georgia"/>
                <a:ea typeface="Georgia"/>
                <a:cs typeface="Georgia"/>
                <a:sym typeface="Georgia"/>
              </a:rPr>
              <a:t>because that book is a window to me because I can see the struggle that is happening between a teenage dad and his daughter.</a:t>
            </a:r>
          </a:p>
          <a:p>
            <a:pPr indent="-317500" lvl="0" marL="457200" rtl="0">
              <a:lnSpc>
                <a:spcPct val="100000"/>
              </a:lnSpc>
              <a:spcBef>
                <a:spcPts val="0"/>
              </a:spcBef>
              <a:spcAft>
                <a:spcPts val="0"/>
              </a:spcAft>
              <a:buSzPct val="100000"/>
              <a:buFont typeface="Georgia"/>
            </a:pPr>
            <a:r>
              <a:rPr lang="en" sz="1400">
                <a:solidFill>
                  <a:srgbClr val="333333"/>
                </a:solidFill>
                <a:highlight>
                  <a:srgbClr val="FFFFFF"/>
                </a:highlight>
                <a:latin typeface="Georgia"/>
                <a:ea typeface="Georgia"/>
                <a:cs typeface="Georgia"/>
                <a:sym typeface="Georgia"/>
              </a:rPr>
              <a:t>I already knew that life and the real world is messed up, I already knew that lots of different people have very different lives, and I already knew that people of certain genders (like women, or people who are transgender) can have a really bad time in life. But, I did not know the struggles of someone who is mixed race. Which is strange, because I'm half Brazilian and half American. I've never looked into the subject of mixed race people, and how we could not know who we are, or where we belong. The book I read, called </a:t>
            </a:r>
            <a:r>
              <a:rPr i="1" lang="en" sz="1400" u="sng">
                <a:solidFill>
                  <a:schemeClr val="hlink"/>
                </a:solidFill>
                <a:highlight>
                  <a:srgbClr val="FFFFFF"/>
                </a:highlight>
                <a:latin typeface="Georgia"/>
                <a:ea typeface="Georgia"/>
                <a:cs typeface="Georgia"/>
                <a:sym typeface="Georgia"/>
                <a:hlinkClick r:id="rId6"/>
              </a:rPr>
              <a:t>Nothing But The Truth (and a few white lies),</a:t>
            </a:r>
            <a:r>
              <a:rPr lang="en" sz="1400">
                <a:solidFill>
                  <a:srgbClr val="333333"/>
                </a:solidFill>
                <a:highlight>
                  <a:srgbClr val="FFFFFF"/>
                </a:highlight>
                <a:latin typeface="Georgia"/>
                <a:ea typeface="Georgia"/>
                <a:cs typeface="Georgia"/>
                <a:sym typeface="Georgia"/>
              </a:rPr>
              <a:t> helped me know more about this subject as a whole.</a:t>
            </a:r>
          </a:p>
          <a:p>
            <a:pPr indent="-317500" lvl="0" marL="457200" rtl="0">
              <a:lnSpc>
                <a:spcPct val="100000"/>
              </a:lnSpc>
              <a:spcBef>
                <a:spcPts val="0"/>
              </a:spcBef>
              <a:spcAft>
                <a:spcPts val="0"/>
              </a:spcAft>
              <a:buClr>
                <a:srgbClr val="333333"/>
              </a:buClr>
              <a:buSzPct val="100000"/>
              <a:buFont typeface="Georgia"/>
            </a:pPr>
            <a:r>
              <a:rPr lang="en" sz="1400">
                <a:solidFill>
                  <a:srgbClr val="333333"/>
                </a:solidFill>
                <a:highlight>
                  <a:srgbClr val="FFFFFF"/>
                </a:highlight>
                <a:latin typeface="Georgia"/>
                <a:ea typeface="Georgia"/>
                <a:cs typeface="Georgia"/>
                <a:sym typeface="Georgia"/>
              </a:rPr>
              <a:t>A social issue that I learned about would be women's rights in India. I learned that in Uttar Pradesh there is a gang of women who embarrass or beat up men who mistreat women called the Gulabi Gang.</a:t>
            </a:r>
          </a:p>
        </p:txBody>
      </p:sp>
      <p:pic>
        <p:nvPicPr>
          <p:cNvPr id="457" name="Shape 457"/>
          <p:cNvPicPr preferRelativeResize="0"/>
          <p:nvPr/>
        </p:nvPicPr>
        <p:blipFill>
          <a:blip r:embed="rId7">
            <a:alphaModFix/>
          </a:blip>
          <a:stretch>
            <a:fillRect/>
          </a:stretch>
        </p:blipFill>
        <p:spPr>
          <a:xfrm>
            <a:off x="5163349" y="166275"/>
            <a:ext cx="1610224" cy="2428535"/>
          </a:xfrm>
          <a:prstGeom prst="rect">
            <a:avLst/>
          </a:prstGeom>
          <a:noFill/>
          <a:ln>
            <a:noFill/>
          </a:ln>
        </p:spPr>
      </p:pic>
      <p:pic>
        <p:nvPicPr>
          <p:cNvPr id="458" name="Shape 458"/>
          <p:cNvPicPr preferRelativeResize="0"/>
          <p:nvPr/>
        </p:nvPicPr>
        <p:blipFill>
          <a:blip r:embed="rId8">
            <a:alphaModFix/>
          </a:blip>
          <a:stretch>
            <a:fillRect/>
          </a:stretch>
        </p:blipFill>
        <p:spPr>
          <a:xfrm>
            <a:off x="7095949" y="166274"/>
            <a:ext cx="1464774" cy="2194975"/>
          </a:xfrm>
          <a:prstGeom prst="rect">
            <a:avLst/>
          </a:prstGeom>
          <a:noFill/>
          <a:ln>
            <a:noFill/>
          </a:ln>
        </p:spPr>
      </p:pic>
      <p:pic>
        <p:nvPicPr>
          <p:cNvPr id="459" name="Shape 459"/>
          <p:cNvPicPr preferRelativeResize="0"/>
          <p:nvPr/>
        </p:nvPicPr>
        <p:blipFill>
          <a:blip r:embed="rId9">
            <a:alphaModFix/>
          </a:blip>
          <a:stretch>
            <a:fillRect/>
          </a:stretch>
        </p:blipFill>
        <p:spPr>
          <a:xfrm>
            <a:off x="5218975" y="2795171"/>
            <a:ext cx="1519874" cy="2284621"/>
          </a:xfrm>
          <a:prstGeom prst="rect">
            <a:avLst/>
          </a:prstGeom>
          <a:noFill/>
          <a:ln>
            <a:noFill/>
          </a:ln>
        </p:spPr>
      </p:pic>
      <p:pic>
        <p:nvPicPr>
          <p:cNvPr id="460" name="Shape 460"/>
          <p:cNvPicPr preferRelativeResize="0"/>
          <p:nvPr/>
        </p:nvPicPr>
        <p:blipFill>
          <a:blip r:embed="rId10">
            <a:alphaModFix/>
          </a:blip>
          <a:stretch>
            <a:fillRect/>
          </a:stretch>
        </p:blipFill>
        <p:spPr>
          <a:xfrm>
            <a:off x="7095944" y="2534446"/>
            <a:ext cx="1727499" cy="2604297"/>
          </a:xfrm>
          <a:prstGeom prst="rect">
            <a:avLst/>
          </a:prstGeom>
          <a:noFill/>
          <a:ln>
            <a:noFill/>
          </a:ln>
        </p:spPr>
      </p:pic>
      <p:sp>
        <p:nvSpPr>
          <p:cNvPr id="461" name="Shape 461"/>
          <p:cNvSpPr txBox="1"/>
          <p:nvPr/>
        </p:nvSpPr>
        <p:spPr>
          <a:xfrm>
            <a:off x="1191850" y="743175"/>
            <a:ext cx="6431700" cy="3535500"/>
          </a:xfrm>
          <a:prstGeom prst="rect">
            <a:avLst/>
          </a:prstGeom>
          <a:solidFill>
            <a:srgbClr val="EAD1DC"/>
          </a:solidFill>
          <a:ln>
            <a:noFill/>
          </a:ln>
        </p:spPr>
        <p:txBody>
          <a:bodyPr anchorCtr="0" anchor="t" bIns="91425" lIns="91425" rIns="91425" tIns="91425">
            <a:noAutofit/>
          </a:bodyPr>
          <a:lstStyle/>
          <a:p>
            <a:pPr lvl="0" rtl="0">
              <a:spcBef>
                <a:spcPts val="0"/>
              </a:spcBef>
              <a:buNone/>
            </a:pPr>
            <a:r>
              <a:rPr lang="en" sz="2400">
                <a:solidFill>
                  <a:srgbClr val="333333"/>
                </a:solidFill>
                <a:latin typeface="Georgia"/>
                <a:ea typeface="Georgia"/>
                <a:cs typeface="Georgia"/>
                <a:sym typeface="Georgia"/>
              </a:rPr>
              <a:t>I did not know the struggles of someone who is mixed race. Which is strange, because I'm half Brazilian and half American. I've never looked into the subject of mixed race people, and how we could not know who we are, or where we belong. The book I read, called </a:t>
            </a:r>
            <a:r>
              <a:rPr i="1" lang="en" sz="2400" u="sng">
                <a:solidFill>
                  <a:schemeClr val="accent5"/>
                </a:solidFill>
                <a:latin typeface="Georgia"/>
                <a:ea typeface="Georgia"/>
                <a:cs typeface="Georgia"/>
                <a:sym typeface="Georgia"/>
                <a:hlinkClick r:id="rId11"/>
              </a:rPr>
              <a:t>Nothing But The Truth (and a few white lies),</a:t>
            </a:r>
            <a:r>
              <a:rPr lang="en" sz="2400">
                <a:solidFill>
                  <a:srgbClr val="333333"/>
                </a:solidFill>
                <a:latin typeface="Georgia"/>
                <a:ea typeface="Georgia"/>
                <a:cs typeface="Georgia"/>
                <a:sym typeface="Georgia"/>
              </a:rPr>
              <a:t> helped me know more about this subject as a whole.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1000"/>
                                        <p:tgtEl>
                                          <p:spTgt spid="461"/>
                                        </p:tgtEl>
                                        <p:attrNameLst>
                                          <p:attrName>ppt_w</p:attrName>
                                        </p:attrNameLst>
                                      </p:cBhvr>
                                      <p:tavLst>
                                        <p:tav fmla="" tm="0">
                                          <p:val>
                                            <p:strVal val="0"/>
                                          </p:val>
                                        </p:tav>
                                        <p:tav fmla="" tm="100000">
                                          <p:val>
                                            <p:strVal val="#ppt_w"/>
                                          </p:val>
                                        </p:tav>
                                      </p:tavLst>
                                    </p:anim>
                                    <p:anim calcmode="lin" valueType="num">
                                      <p:cBhvr additive="base">
                                        <p:cTn dur="1000"/>
                                        <p:tgtEl>
                                          <p:spTgt spid="46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5" name="Shape 465"/>
        <p:cNvGrpSpPr/>
        <p:nvPr/>
      </p:nvGrpSpPr>
      <p:grpSpPr>
        <a:xfrm>
          <a:off x="0" y="0"/>
          <a:ext cx="0" cy="0"/>
          <a:chOff x="0" y="0"/>
          <a:chExt cx="0" cy="0"/>
        </a:xfrm>
      </p:grpSpPr>
      <p:sp>
        <p:nvSpPr>
          <p:cNvPr id="466" name="Shape 466"/>
          <p:cNvSpPr txBox="1"/>
          <p:nvPr>
            <p:ph type="ctrTitle"/>
          </p:nvPr>
        </p:nvSpPr>
        <p:spPr>
          <a:xfrm>
            <a:off x="311708" y="744575"/>
            <a:ext cx="8520600" cy="2052600"/>
          </a:xfrm>
          <a:prstGeom prst="rect">
            <a:avLst/>
          </a:prstGeom>
        </p:spPr>
        <p:txBody>
          <a:bodyPr anchorCtr="0" anchor="b" bIns="91425" lIns="91425" rIns="91425" tIns="91425">
            <a:noAutofit/>
          </a:bodyPr>
          <a:lstStyle/>
          <a:p>
            <a:pPr lvl="0" rtl="0">
              <a:spcBef>
                <a:spcPts val="0"/>
              </a:spcBef>
              <a:buNone/>
            </a:pPr>
            <a:r>
              <a:t/>
            </a:r>
            <a:endParaRPr/>
          </a:p>
        </p:txBody>
      </p:sp>
      <p:sp>
        <p:nvSpPr>
          <p:cNvPr id="467" name="Shape 467"/>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t/>
            </a:r>
            <a:endParaRPr/>
          </a:p>
        </p:txBody>
      </p:sp>
      <p:pic>
        <p:nvPicPr>
          <p:cNvPr id="468" name="Shape 46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69" name="Shape 469"/>
          <p:cNvSpPr txBox="1"/>
          <p:nvPr/>
        </p:nvSpPr>
        <p:spPr>
          <a:xfrm>
            <a:off x="1698300" y="597025"/>
            <a:ext cx="6093600" cy="3243300"/>
          </a:xfrm>
          <a:prstGeom prst="rect">
            <a:avLst/>
          </a:prstGeom>
          <a:solidFill>
            <a:srgbClr val="000000"/>
          </a:solidFill>
          <a:ln>
            <a:noFill/>
          </a:ln>
        </p:spPr>
        <p:txBody>
          <a:bodyPr anchorCtr="0" anchor="t" bIns="91425" lIns="91425" rIns="91425" tIns="91425">
            <a:noAutofit/>
          </a:bodyPr>
          <a:lstStyle/>
          <a:p>
            <a:pPr lvl="0" algn="ctr">
              <a:spcBef>
                <a:spcPts val="0"/>
              </a:spcBef>
              <a:buNone/>
            </a:pPr>
            <a:r>
              <a:rPr b="1" lang="en" sz="2400">
                <a:solidFill>
                  <a:schemeClr val="lt1"/>
                </a:solidFill>
                <a:latin typeface="Architects Daughter"/>
                <a:ea typeface="Architects Daughter"/>
                <a:cs typeface="Architects Daughter"/>
                <a:sym typeface="Architects Daughter"/>
              </a:rPr>
              <a:t>Inclusive classroom libraries </a:t>
            </a:r>
            <a:r>
              <a:rPr b="1" lang="en" sz="2400">
                <a:solidFill>
                  <a:schemeClr val="lt1"/>
                </a:solidFill>
                <a:latin typeface="Architects Daughter"/>
                <a:ea typeface="Architects Daughter"/>
                <a:cs typeface="Architects Daughter"/>
                <a:sym typeface="Architects Daughter"/>
              </a:rPr>
              <a:t>help us imagine the changes our world needs beyond our own lived experiences.</a:t>
            </a:r>
          </a:p>
          <a:p>
            <a:pPr lvl="0" algn="ctr">
              <a:spcBef>
                <a:spcPts val="0"/>
              </a:spcBef>
              <a:buNone/>
            </a:pPr>
            <a:r>
              <a:t/>
            </a:r>
            <a:endParaRPr b="1" sz="2400">
              <a:solidFill>
                <a:schemeClr val="lt1"/>
              </a:solidFill>
              <a:latin typeface="Architects Daughter"/>
              <a:ea typeface="Architects Daughter"/>
              <a:cs typeface="Architects Daughter"/>
              <a:sym typeface="Architects Daughter"/>
            </a:endParaRPr>
          </a:p>
          <a:p>
            <a:pPr lvl="0" rtl="0" algn="ctr">
              <a:spcBef>
                <a:spcPts val="0"/>
              </a:spcBef>
              <a:buNone/>
            </a:pPr>
            <a:r>
              <a:rPr b="1" lang="en" sz="2400">
                <a:solidFill>
                  <a:schemeClr val="lt1"/>
                </a:solidFill>
                <a:latin typeface="Architects Daughter"/>
                <a:ea typeface="Architects Daughter"/>
                <a:cs typeface="Architects Daughter"/>
                <a:sym typeface="Architects Daughter"/>
              </a:rPr>
              <a:t>Books can help us imagine how to go about making those changes</a:t>
            </a:r>
          </a:p>
          <a:p>
            <a:pPr lvl="0" rtl="0" algn="ctr">
              <a:spcBef>
                <a:spcPts val="0"/>
              </a:spcBef>
              <a:buNone/>
            </a:pPr>
            <a:r>
              <a:t/>
            </a:r>
            <a:endParaRPr b="1" sz="2400">
              <a:solidFill>
                <a:schemeClr val="lt1"/>
              </a:solidFill>
              <a:latin typeface="Architects Daughter"/>
              <a:ea typeface="Architects Daughter"/>
              <a:cs typeface="Architects Daughter"/>
              <a:sym typeface="Architects Daughter"/>
            </a:endParaRPr>
          </a:p>
          <a:p>
            <a:pPr lvl="0" algn="ctr">
              <a:spcBef>
                <a:spcPts val="0"/>
              </a:spcBef>
              <a:buNone/>
            </a:pPr>
            <a:r>
              <a:rPr b="1" lang="en" sz="2400">
                <a:solidFill>
                  <a:schemeClr val="lt1"/>
                </a:solidFill>
                <a:latin typeface="Architects Daughter"/>
                <a:ea typeface="Architects Daughter"/>
                <a:cs typeface="Architects Daughter"/>
                <a:sym typeface="Architects Daughter"/>
              </a:rPr>
              <a:t>together.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1000"/>
                                        <p:tgtEl>
                                          <p:spTgt spid="469"/>
                                        </p:tgtEl>
                                        <p:attrNameLst>
                                          <p:attrName>ppt_w</p:attrName>
                                        </p:attrNameLst>
                                      </p:cBhvr>
                                      <p:tavLst>
                                        <p:tav fmla="" tm="0">
                                          <p:val>
                                            <p:strVal val="0"/>
                                          </p:val>
                                        </p:tav>
                                        <p:tav fmla="" tm="100000">
                                          <p:val>
                                            <p:strVal val="#ppt_w"/>
                                          </p:val>
                                        </p:tav>
                                      </p:tavLst>
                                    </p:anim>
                                    <p:anim calcmode="lin" valueType="num">
                                      <p:cBhvr additive="base">
                                        <p:cTn dur="1000"/>
                                        <p:tgtEl>
                                          <p:spTgt spid="46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b="0" l="0" r="0" t="23733"/>
          <a:stretch/>
        </p:blipFill>
        <p:spPr>
          <a:xfrm>
            <a:off x="185800" y="276275"/>
            <a:ext cx="8825350" cy="4187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pic>
        <p:nvPicPr>
          <p:cNvPr id="135" name="Shape 135"/>
          <p:cNvPicPr preferRelativeResize="0"/>
          <p:nvPr/>
        </p:nvPicPr>
        <p:blipFill>
          <a:blip r:embed="rId3">
            <a:alphaModFix/>
          </a:blip>
          <a:stretch>
            <a:fillRect/>
          </a:stretch>
        </p:blipFill>
        <p:spPr>
          <a:xfrm>
            <a:off x="240425" y="226699"/>
            <a:ext cx="8663125" cy="7229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pic>
        <p:nvPicPr>
          <p:cNvPr id="140" name="Shape 140"/>
          <p:cNvPicPr preferRelativeResize="0"/>
          <p:nvPr/>
        </p:nvPicPr>
        <p:blipFill>
          <a:blip r:embed="rId3">
            <a:alphaModFix/>
          </a:blip>
          <a:stretch>
            <a:fillRect/>
          </a:stretch>
        </p:blipFill>
        <p:spPr>
          <a:xfrm>
            <a:off x="217574" y="138700"/>
            <a:ext cx="8511800" cy="6215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sp>
        <p:nvSpPr>
          <p:cNvPr id="145" name="Shape 145"/>
          <p:cNvSpPr txBox="1"/>
          <p:nvPr>
            <p:ph type="title"/>
          </p:nvPr>
        </p:nvSpPr>
        <p:spPr>
          <a:xfrm>
            <a:off x="311700" y="2150850"/>
            <a:ext cx="8520600" cy="841800"/>
          </a:xfrm>
          <a:prstGeom prst="rect">
            <a:avLst/>
          </a:prstGeom>
        </p:spPr>
        <p:txBody>
          <a:bodyPr anchorCtr="0" anchor="ctr" bIns="91425" lIns="91425" rIns="91425" tIns="91425">
            <a:noAutofit/>
          </a:bodyPr>
          <a:lstStyle/>
          <a:p>
            <a:pPr lvl="0">
              <a:spcBef>
                <a:spcPts val="0"/>
              </a:spcBef>
              <a:buNone/>
            </a:pPr>
            <a:r>
              <a:rPr lang="en" sz="4800">
                <a:latin typeface="Chewy"/>
                <a:ea typeface="Chewy"/>
                <a:cs typeface="Chewy"/>
                <a:sym typeface="Chewy"/>
              </a:rPr>
              <a:t>Pre-Reading Class Survey </a:t>
            </a:r>
            <a:r>
              <a:rPr lang="en" sz="4800" u="sng">
                <a:latin typeface="Chewy"/>
                <a:ea typeface="Chewy"/>
                <a:cs typeface="Chewy"/>
                <a:sym typeface="Chewy"/>
              </a:rPr>
              <a:t>Results</a:t>
            </a:r>
          </a:p>
          <a:p>
            <a:pPr lvl="0">
              <a:spcBef>
                <a:spcPts val="0"/>
              </a:spcBef>
              <a:buNone/>
            </a:pPr>
            <a:r>
              <a:rPr lang="en" sz="4800">
                <a:latin typeface="Chewy"/>
                <a:ea typeface="Chewy"/>
                <a:cs typeface="Chewy"/>
                <a:sym typeface="Chewy"/>
              </a:rPr>
              <a:t> </a:t>
            </a:r>
          </a:p>
          <a:p>
            <a:pPr lvl="0">
              <a:spcBef>
                <a:spcPts val="0"/>
              </a:spcBef>
              <a:buNone/>
            </a:pPr>
            <a:r>
              <a:rPr lang="en" sz="4800">
                <a:solidFill>
                  <a:srgbClr val="FF9900"/>
                </a:solidFill>
                <a:latin typeface="Chewy"/>
                <a:ea typeface="Chewy"/>
                <a:cs typeface="Chewy"/>
                <a:sym typeface="Chewy"/>
              </a:rPr>
              <a:t>September</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151" name="Shape 15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52" name="Shape 152"/>
          <p:cNvPicPr preferRelativeResize="0"/>
          <p:nvPr/>
        </p:nvPicPr>
        <p:blipFill>
          <a:blip r:embed="rId3">
            <a:alphaModFix/>
          </a:blip>
          <a:stretch>
            <a:fillRect/>
          </a:stretch>
        </p:blipFill>
        <p:spPr>
          <a:xfrm>
            <a:off x="81324" y="76200"/>
            <a:ext cx="9062673"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